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87"/>
  </p:notesMasterIdLst>
  <p:sldIdLst>
    <p:sldId id="480" r:id="rId3"/>
    <p:sldId id="481" r:id="rId4"/>
    <p:sldId id="415" r:id="rId5"/>
    <p:sldId id="473" r:id="rId6"/>
    <p:sldId id="474" r:id="rId7"/>
    <p:sldId id="441" r:id="rId8"/>
    <p:sldId id="445" r:id="rId9"/>
    <p:sldId id="446" r:id="rId10"/>
    <p:sldId id="463" r:id="rId11"/>
    <p:sldId id="460" r:id="rId12"/>
    <p:sldId id="461" r:id="rId13"/>
    <p:sldId id="462" r:id="rId14"/>
    <p:sldId id="447" r:id="rId15"/>
    <p:sldId id="448" r:id="rId16"/>
    <p:sldId id="444" r:id="rId17"/>
    <p:sldId id="592" r:id="rId18"/>
    <p:sldId id="593" r:id="rId19"/>
    <p:sldId id="475" r:id="rId20"/>
    <p:sldId id="449" r:id="rId21"/>
    <p:sldId id="442" r:id="rId22"/>
    <p:sldId id="450" r:id="rId23"/>
    <p:sldId id="451" r:id="rId24"/>
    <p:sldId id="452" r:id="rId25"/>
    <p:sldId id="465" r:id="rId26"/>
    <p:sldId id="479" r:id="rId27"/>
    <p:sldId id="492" r:id="rId28"/>
    <p:sldId id="595" r:id="rId29"/>
    <p:sldId id="594" r:id="rId30"/>
    <p:sldId id="476" r:id="rId31"/>
    <p:sldId id="472" r:id="rId32"/>
    <p:sldId id="395" r:id="rId33"/>
    <p:sldId id="471" r:id="rId34"/>
    <p:sldId id="469" r:id="rId35"/>
    <p:sldId id="467" r:id="rId36"/>
    <p:sldId id="470" r:id="rId37"/>
    <p:sldId id="478" r:id="rId38"/>
    <p:sldId id="454" r:id="rId39"/>
    <p:sldId id="453" r:id="rId40"/>
    <p:sldId id="468" r:id="rId41"/>
    <p:sldId id="455" r:id="rId42"/>
    <p:sldId id="456" r:id="rId43"/>
    <p:sldId id="458" r:id="rId44"/>
    <p:sldId id="457" r:id="rId45"/>
    <p:sldId id="530" r:id="rId46"/>
    <p:sldId id="518" r:id="rId47"/>
    <p:sldId id="525" r:id="rId48"/>
    <p:sldId id="526" r:id="rId49"/>
    <p:sldId id="527" r:id="rId50"/>
    <p:sldId id="528" r:id="rId51"/>
    <p:sldId id="529" r:id="rId52"/>
    <p:sldId id="270" r:id="rId53"/>
    <p:sldId id="534" r:id="rId54"/>
    <p:sldId id="536" r:id="rId55"/>
    <p:sldId id="537" r:id="rId56"/>
    <p:sldId id="535" r:id="rId57"/>
    <p:sldId id="538" r:id="rId58"/>
    <p:sldId id="539" r:id="rId59"/>
    <p:sldId id="544" r:id="rId60"/>
    <p:sldId id="540" r:id="rId61"/>
    <p:sldId id="541" r:id="rId62"/>
    <p:sldId id="542" r:id="rId63"/>
    <p:sldId id="477" r:id="rId64"/>
    <p:sldId id="545" r:id="rId65"/>
    <p:sldId id="531" r:id="rId66"/>
    <p:sldId id="546" r:id="rId67"/>
    <p:sldId id="547" r:id="rId68"/>
    <p:sldId id="543" r:id="rId69"/>
    <p:sldId id="394" r:id="rId70"/>
    <p:sldId id="551" r:id="rId71"/>
    <p:sldId id="517" r:id="rId72"/>
    <p:sldId id="512" r:id="rId73"/>
    <p:sldId id="513" r:id="rId74"/>
    <p:sldId id="564" r:id="rId75"/>
    <p:sldId id="514" r:id="rId76"/>
    <p:sldId id="565" r:id="rId77"/>
    <p:sldId id="515" r:id="rId78"/>
    <p:sldId id="516" r:id="rId79"/>
    <p:sldId id="566" r:id="rId80"/>
    <p:sldId id="567" r:id="rId81"/>
    <p:sldId id="519" r:id="rId82"/>
    <p:sldId id="568" r:id="rId83"/>
    <p:sldId id="569" r:id="rId84"/>
    <p:sldId id="570" r:id="rId85"/>
    <p:sldId id="591" r:id="rId8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00DA63"/>
    <a:srgbClr val="EB6E19"/>
    <a:srgbClr val="E60000"/>
    <a:srgbClr val="F7FA82"/>
    <a:srgbClr val="00B050"/>
    <a:srgbClr val="FF939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83522" autoAdjust="0"/>
  </p:normalViewPr>
  <p:slideViewPr>
    <p:cSldViewPr snapToGrid="0">
      <p:cViewPr varScale="1">
        <p:scale>
          <a:sx n="95" d="100"/>
          <a:sy n="95" d="100"/>
        </p:scale>
        <p:origin x="13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slide" Target="slides/slide82.xml"/><Relationship Id="rId89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0C556-FDD4-450D-9D6F-7EFEBA9D193C}" type="doc">
      <dgm:prSet loTypeId="urn:microsoft.com/office/officeart/2005/8/layout/hierarchy6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FF657ECC-62FF-4A88-80E4-5332A37698B3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gm:t>
    </dgm:pt>
    <dgm:pt modelId="{D27DB1CD-EE14-47BC-B983-94FE1736AA9B}" type="parTrans" cxnId="{EFB39ABD-5331-4CDF-B516-D4AC351FF1FC}">
      <dgm:prSet/>
      <dgm:spPr/>
      <dgm:t>
        <a:bodyPr/>
        <a:lstStyle/>
        <a:p>
          <a:endParaRPr lang="en-US"/>
        </a:p>
      </dgm:t>
    </dgm:pt>
    <dgm:pt modelId="{DAB363E1-BAA6-4608-9B83-4F57814AB0D8}" type="sibTrans" cxnId="{EFB39ABD-5331-4CDF-B516-D4AC351FF1FC}">
      <dgm:prSet/>
      <dgm:spPr/>
      <dgm:t>
        <a:bodyPr/>
        <a:lstStyle/>
        <a:p>
          <a:endParaRPr lang="en-US"/>
        </a:p>
      </dgm:t>
    </dgm:pt>
    <dgm:pt modelId="{8A5FA872-FE09-4B6E-A0A8-1C28420B723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gm:t>
    </dgm:pt>
    <dgm:pt modelId="{16926191-C994-4EA2-8839-14F774662751}" type="parTrans" cxnId="{E580952C-3B14-4731-A162-6DB85FEDF145}">
      <dgm:prSet/>
      <dgm:spPr/>
      <dgm:t>
        <a:bodyPr/>
        <a:lstStyle/>
        <a:p>
          <a:endParaRPr lang="en-US"/>
        </a:p>
      </dgm:t>
    </dgm:pt>
    <dgm:pt modelId="{901B981D-CD21-4BEF-B225-196B8922C85E}" type="sibTrans" cxnId="{E580952C-3B14-4731-A162-6DB85FEDF145}">
      <dgm:prSet/>
      <dgm:spPr/>
      <dgm:t>
        <a:bodyPr/>
        <a:lstStyle/>
        <a:p>
          <a:endParaRPr lang="en-US"/>
        </a:p>
      </dgm:t>
    </dgm:pt>
    <dgm:pt modelId="{BA48F45E-C9CB-47C8-9918-14AD0C809B2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gm:t>
    </dgm:pt>
    <dgm:pt modelId="{60A6B214-0A0B-41DA-946B-551857A53E47}" type="parTrans" cxnId="{92F82FB9-14C0-4683-A9C3-AE05BE006D46}">
      <dgm:prSet/>
      <dgm:spPr/>
      <dgm:t>
        <a:bodyPr/>
        <a:lstStyle/>
        <a:p>
          <a:endParaRPr lang="en-US"/>
        </a:p>
      </dgm:t>
    </dgm:pt>
    <dgm:pt modelId="{EBC65D54-DFDA-4169-A026-12337444E003}" type="sibTrans" cxnId="{92F82FB9-14C0-4683-A9C3-AE05BE006D46}">
      <dgm:prSet/>
      <dgm:spPr/>
      <dgm:t>
        <a:bodyPr/>
        <a:lstStyle/>
        <a:p>
          <a:endParaRPr lang="en-US"/>
        </a:p>
      </dgm:t>
    </dgm:pt>
    <dgm:pt modelId="{B37E13E1-9F0C-416A-B733-E88046CBB9F1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gm:t>
    </dgm:pt>
    <dgm:pt modelId="{B22DBD8A-0277-4939-AC26-14E72630F443}" type="parTrans" cxnId="{033A1434-2DE8-4659-9FD0-D1890A3B74FF}">
      <dgm:prSet/>
      <dgm:spPr/>
      <dgm:t>
        <a:bodyPr/>
        <a:lstStyle/>
        <a:p>
          <a:endParaRPr lang="en-US"/>
        </a:p>
      </dgm:t>
    </dgm:pt>
    <dgm:pt modelId="{422C82CC-FEE7-4FFB-BCF6-A54E5B66EA2E}" type="sibTrans" cxnId="{033A1434-2DE8-4659-9FD0-D1890A3B74FF}">
      <dgm:prSet/>
      <dgm:spPr/>
      <dgm:t>
        <a:bodyPr/>
        <a:lstStyle/>
        <a:p>
          <a:endParaRPr lang="en-US"/>
        </a:p>
      </dgm:t>
    </dgm:pt>
    <dgm:pt modelId="{19F4E5FA-E62D-49FB-8AD8-D07E3409AF7B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gm:t>
    </dgm:pt>
    <dgm:pt modelId="{0140FF66-2987-4026-AA93-9010B699F752}" type="parTrans" cxnId="{4F60161A-8664-4C9A-A26B-8543B01E60B6}">
      <dgm:prSet/>
      <dgm:spPr/>
      <dgm:t>
        <a:bodyPr/>
        <a:lstStyle/>
        <a:p>
          <a:endParaRPr lang="en-US"/>
        </a:p>
      </dgm:t>
    </dgm:pt>
    <dgm:pt modelId="{2DA8E8F8-7705-4EE2-87DE-93BAD4AE8E18}" type="sibTrans" cxnId="{4F60161A-8664-4C9A-A26B-8543B01E60B6}">
      <dgm:prSet/>
      <dgm:spPr/>
      <dgm:t>
        <a:bodyPr/>
        <a:lstStyle/>
        <a:p>
          <a:endParaRPr lang="en-US"/>
        </a:p>
      </dgm:t>
    </dgm:pt>
    <dgm:pt modelId="{3B8EA3DA-B14A-4E79-9EDB-96A3BB929CB4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gm:t>
    </dgm:pt>
    <dgm:pt modelId="{FA0BEEE2-256F-4DA9-8F04-09710C38335D}" type="parTrans" cxnId="{76467583-2F0A-4FDA-A654-BEE7FF638C9F}">
      <dgm:prSet/>
      <dgm:spPr/>
      <dgm:t>
        <a:bodyPr/>
        <a:lstStyle/>
        <a:p>
          <a:endParaRPr lang="en-US"/>
        </a:p>
      </dgm:t>
    </dgm:pt>
    <dgm:pt modelId="{C97906E9-DC59-4172-B93B-C20F06BC00A7}" type="sibTrans" cxnId="{76467583-2F0A-4FDA-A654-BEE7FF638C9F}">
      <dgm:prSet/>
      <dgm:spPr/>
      <dgm:t>
        <a:bodyPr/>
        <a:lstStyle/>
        <a:p>
          <a:endParaRPr lang="en-US"/>
        </a:p>
      </dgm:t>
    </dgm:pt>
    <dgm:pt modelId="{DDCA10F1-BC8F-4F59-B52E-3D640203CE76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gm:t>
    </dgm:pt>
    <dgm:pt modelId="{0DCD950A-9004-48A1-9AC7-43CCE825BB2B}" type="parTrans" cxnId="{BD58918C-5B34-4BBA-BCB3-16E10E5CE4DA}">
      <dgm:prSet/>
      <dgm:spPr/>
      <dgm:t>
        <a:bodyPr/>
        <a:lstStyle/>
        <a:p>
          <a:endParaRPr lang="en-US"/>
        </a:p>
      </dgm:t>
    </dgm:pt>
    <dgm:pt modelId="{27F0A63B-6633-4343-9CA3-41E4A061D5B9}" type="sibTrans" cxnId="{BD58918C-5B34-4BBA-BCB3-16E10E5CE4DA}">
      <dgm:prSet/>
      <dgm:spPr/>
      <dgm:t>
        <a:bodyPr/>
        <a:lstStyle/>
        <a:p>
          <a:endParaRPr lang="en-US"/>
        </a:p>
      </dgm:t>
    </dgm:pt>
    <dgm:pt modelId="{42664201-3A0B-4A87-96D1-AC92CEEC6C6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gm:t>
    </dgm:pt>
    <dgm:pt modelId="{474B6812-B9D9-40F6-B4F4-7D52AEA879E9}" type="parTrans" cxnId="{430630E4-365E-4436-A80C-D550022C2BCB}">
      <dgm:prSet/>
      <dgm:spPr/>
      <dgm:t>
        <a:bodyPr/>
        <a:lstStyle/>
        <a:p>
          <a:endParaRPr lang="en-US"/>
        </a:p>
      </dgm:t>
    </dgm:pt>
    <dgm:pt modelId="{1A46B22E-FACF-43E8-B905-31F805FF78B4}" type="sibTrans" cxnId="{430630E4-365E-4436-A80C-D550022C2BCB}">
      <dgm:prSet/>
      <dgm:spPr/>
      <dgm:t>
        <a:bodyPr/>
        <a:lstStyle/>
        <a:p>
          <a:endParaRPr lang="en-US"/>
        </a:p>
      </dgm:t>
    </dgm:pt>
    <dgm:pt modelId="{547F8A0E-21A8-4BFA-8BCB-0FE432AE7D30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gm:t>
    </dgm:pt>
    <dgm:pt modelId="{59AC9A68-E289-4CE3-8B86-E2CFB4406F89}" type="parTrans" cxnId="{A09CDA85-F8F4-4E34-BD89-14DDFB80BE5F}">
      <dgm:prSet/>
      <dgm:spPr/>
      <dgm:t>
        <a:bodyPr/>
        <a:lstStyle/>
        <a:p>
          <a:endParaRPr lang="en-US"/>
        </a:p>
      </dgm:t>
    </dgm:pt>
    <dgm:pt modelId="{156656D8-58BE-413F-8E93-BB328C04D9BD}" type="sibTrans" cxnId="{A09CDA85-F8F4-4E34-BD89-14DDFB80BE5F}">
      <dgm:prSet/>
      <dgm:spPr/>
      <dgm:t>
        <a:bodyPr/>
        <a:lstStyle/>
        <a:p>
          <a:endParaRPr lang="en-US"/>
        </a:p>
      </dgm:t>
    </dgm:pt>
    <dgm:pt modelId="{DF3BD67B-BB5B-444C-AA17-DE80AA14606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gm:t>
    </dgm:pt>
    <dgm:pt modelId="{B98C71A9-D7A2-41D0-BE44-5C9663B72B41}" type="parTrans" cxnId="{1F23BB47-1998-47DA-AA16-E4C78060ACB3}">
      <dgm:prSet/>
      <dgm:spPr/>
      <dgm:t>
        <a:bodyPr/>
        <a:lstStyle/>
        <a:p>
          <a:endParaRPr lang="en-US"/>
        </a:p>
      </dgm:t>
    </dgm:pt>
    <dgm:pt modelId="{2D9EC963-1FCB-43D0-B1B5-8F9FE0972374}" type="sibTrans" cxnId="{1F23BB47-1998-47DA-AA16-E4C78060ACB3}">
      <dgm:prSet/>
      <dgm:spPr/>
      <dgm:t>
        <a:bodyPr/>
        <a:lstStyle/>
        <a:p>
          <a:endParaRPr lang="en-US"/>
        </a:p>
      </dgm:t>
    </dgm:pt>
    <dgm:pt modelId="{6BD5FA5E-CD05-4805-A202-8B8E062B85EA}" type="pres">
      <dgm:prSet presAssocID="{6150C556-FDD4-450D-9D6F-7EFEBA9D193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80963CB-4691-4094-8159-A7EE927FE05C}" type="pres">
      <dgm:prSet presAssocID="{6150C556-FDD4-450D-9D6F-7EFEBA9D193C}" presName="hierFlow" presStyleCnt="0"/>
      <dgm:spPr/>
    </dgm:pt>
    <dgm:pt modelId="{F5151FA1-AA37-47DE-B989-8805D873F9C1}" type="pres">
      <dgm:prSet presAssocID="{6150C556-FDD4-450D-9D6F-7EFEBA9D193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519C666-78FF-4EEB-8E17-144D688A1A0F}" type="pres">
      <dgm:prSet presAssocID="{FF657ECC-62FF-4A88-80E4-5332A37698B3}" presName="Name14" presStyleCnt="0"/>
      <dgm:spPr/>
    </dgm:pt>
    <dgm:pt modelId="{F2D98774-F234-4030-97A6-A2D05AB7ECEA}" type="pres">
      <dgm:prSet presAssocID="{FF657ECC-62FF-4A88-80E4-5332A37698B3}" presName="level1Shape" presStyleLbl="node0" presStyleIdx="0" presStyleCnt="1">
        <dgm:presLayoutVars>
          <dgm:chPref val="3"/>
        </dgm:presLayoutVars>
      </dgm:prSet>
      <dgm:spPr/>
    </dgm:pt>
    <dgm:pt modelId="{E5DDE463-7D2D-431C-89BE-E34B5F0FF363}" type="pres">
      <dgm:prSet presAssocID="{FF657ECC-62FF-4A88-80E4-5332A37698B3}" presName="hierChild2" presStyleCnt="0"/>
      <dgm:spPr/>
    </dgm:pt>
    <dgm:pt modelId="{2970371E-5953-4F02-B0B3-83A7BE3E00B9}" type="pres">
      <dgm:prSet presAssocID="{16926191-C994-4EA2-8839-14F774662751}" presName="Name19" presStyleLbl="parChTrans1D2" presStyleIdx="0" presStyleCnt="5"/>
      <dgm:spPr/>
    </dgm:pt>
    <dgm:pt modelId="{1CC0E012-69D6-45A7-B756-52BD8D26F8B2}" type="pres">
      <dgm:prSet presAssocID="{8A5FA872-FE09-4B6E-A0A8-1C28420B723E}" presName="Name21" presStyleCnt="0"/>
      <dgm:spPr/>
    </dgm:pt>
    <dgm:pt modelId="{89CC7399-35A2-4C2A-9C17-247B67E0731F}" type="pres">
      <dgm:prSet presAssocID="{8A5FA872-FE09-4B6E-A0A8-1C28420B723E}" presName="level2Shape" presStyleLbl="node2" presStyleIdx="0" presStyleCnt="5"/>
      <dgm:spPr/>
    </dgm:pt>
    <dgm:pt modelId="{5CA9D81D-262D-455E-80D5-F50DF8AEF1C1}" type="pres">
      <dgm:prSet presAssocID="{8A5FA872-FE09-4B6E-A0A8-1C28420B723E}" presName="hierChild3" presStyleCnt="0"/>
      <dgm:spPr/>
    </dgm:pt>
    <dgm:pt modelId="{13E794A7-7C78-4B96-BAD7-D91DD0F25342}" type="pres">
      <dgm:prSet presAssocID="{60A6B214-0A0B-41DA-946B-551857A53E47}" presName="Name19" presStyleLbl="parChTrans1D2" presStyleIdx="1" presStyleCnt="5"/>
      <dgm:spPr/>
    </dgm:pt>
    <dgm:pt modelId="{C679F65B-3BDF-4B95-B3D2-CF6733242FD2}" type="pres">
      <dgm:prSet presAssocID="{BA48F45E-C9CB-47C8-9918-14AD0C809B28}" presName="Name21" presStyleCnt="0"/>
      <dgm:spPr/>
    </dgm:pt>
    <dgm:pt modelId="{B1D1D998-5C68-4637-B6FE-CFA054BC6025}" type="pres">
      <dgm:prSet presAssocID="{BA48F45E-C9CB-47C8-9918-14AD0C809B28}" presName="level2Shape" presStyleLbl="node2" presStyleIdx="1" presStyleCnt="5"/>
      <dgm:spPr/>
    </dgm:pt>
    <dgm:pt modelId="{2B7F9674-587B-4F48-9437-46B4198BE848}" type="pres">
      <dgm:prSet presAssocID="{BA48F45E-C9CB-47C8-9918-14AD0C809B28}" presName="hierChild3" presStyleCnt="0"/>
      <dgm:spPr/>
    </dgm:pt>
    <dgm:pt modelId="{767D3F93-F1D3-4B2B-87CC-8CE8E42476B7}" type="pres">
      <dgm:prSet presAssocID="{B22DBD8A-0277-4939-AC26-14E72630F443}" presName="Name19" presStyleLbl="parChTrans1D2" presStyleIdx="2" presStyleCnt="5"/>
      <dgm:spPr/>
    </dgm:pt>
    <dgm:pt modelId="{C8C94691-0BCB-4333-8871-7FA6E3B2844C}" type="pres">
      <dgm:prSet presAssocID="{B37E13E1-9F0C-416A-B733-E88046CBB9F1}" presName="Name21" presStyleCnt="0"/>
      <dgm:spPr/>
    </dgm:pt>
    <dgm:pt modelId="{62FF2E7D-3A8D-4051-B397-D3CCE45F106D}" type="pres">
      <dgm:prSet presAssocID="{B37E13E1-9F0C-416A-B733-E88046CBB9F1}" presName="level2Shape" presStyleLbl="node2" presStyleIdx="2" presStyleCnt="5"/>
      <dgm:spPr/>
    </dgm:pt>
    <dgm:pt modelId="{3454CDBC-FD68-40A3-8410-A786E3B92D33}" type="pres">
      <dgm:prSet presAssocID="{B37E13E1-9F0C-416A-B733-E88046CBB9F1}" presName="hierChild3" presStyleCnt="0"/>
      <dgm:spPr/>
    </dgm:pt>
    <dgm:pt modelId="{8C9D666C-4B5A-4A18-A02B-B447AD49FB9A}" type="pres">
      <dgm:prSet presAssocID="{0140FF66-2987-4026-AA93-9010B699F752}" presName="Name19" presStyleLbl="parChTrans1D2" presStyleIdx="3" presStyleCnt="5"/>
      <dgm:spPr/>
    </dgm:pt>
    <dgm:pt modelId="{04FFFC46-13C8-49D3-9759-C495B9C595BD}" type="pres">
      <dgm:prSet presAssocID="{19F4E5FA-E62D-49FB-8AD8-D07E3409AF7B}" presName="Name21" presStyleCnt="0"/>
      <dgm:spPr/>
    </dgm:pt>
    <dgm:pt modelId="{7C614E6D-2D9B-4361-8973-E2A530360234}" type="pres">
      <dgm:prSet presAssocID="{19F4E5FA-E62D-49FB-8AD8-D07E3409AF7B}" presName="level2Shape" presStyleLbl="node2" presStyleIdx="3" presStyleCnt="5"/>
      <dgm:spPr/>
    </dgm:pt>
    <dgm:pt modelId="{2BC167A5-DB41-4273-B09C-1E76EB23227B}" type="pres">
      <dgm:prSet presAssocID="{19F4E5FA-E62D-49FB-8AD8-D07E3409AF7B}" presName="hierChild3" presStyleCnt="0"/>
      <dgm:spPr/>
    </dgm:pt>
    <dgm:pt modelId="{F942ABBF-0FA2-457A-B720-1B1C4220AE91}" type="pres">
      <dgm:prSet presAssocID="{FA0BEEE2-256F-4DA9-8F04-09710C38335D}" presName="Name19" presStyleLbl="parChTrans1D2" presStyleIdx="4" presStyleCnt="5"/>
      <dgm:spPr/>
    </dgm:pt>
    <dgm:pt modelId="{C4E04004-42C5-4B12-9312-CC4C33F6B61A}" type="pres">
      <dgm:prSet presAssocID="{3B8EA3DA-B14A-4E79-9EDB-96A3BB929CB4}" presName="Name21" presStyleCnt="0"/>
      <dgm:spPr/>
    </dgm:pt>
    <dgm:pt modelId="{039E1147-2D41-4758-84A4-E0D24B026362}" type="pres">
      <dgm:prSet presAssocID="{3B8EA3DA-B14A-4E79-9EDB-96A3BB929CB4}" presName="level2Shape" presStyleLbl="node2" presStyleIdx="4" presStyleCnt="5"/>
      <dgm:spPr/>
    </dgm:pt>
    <dgm:pt modelId="{AF329B67-92A9-4650-A45E-6D23DD3FF4EA}" type="pres">
      <dgm:prSet presAssocID="{3B8EA3DA-B14A-4E79-9EDB-96A3BB929CB4}" presName="hierChild3" presStyleCnt="0"/>
      <dgm:spPr/>
    </dgm:pt>
    <dgm:pt modelId="{9EA8B948-0C4F-4ECD-8EE2-8CD8D85B7202}" type="pres">
      <dgm:prSet presAssocID="{0DCD950A-9004-48A1-9AC7-43CCE825BB2B}" presName="Name19" presStyleLbl="parChTrans1D3" presStyleIdx="0" presStyleCnt="4"/>
      <dgm:spPr/>
    </dgm:pt>
    <dgm:pt modelId="{9DF80538-7CA0-4EBD-8005-A3505EDE06D0}" type="pres">
      <dgm:prSet presAssocID="{DDCA10F1-BC8F-4F59-B52E-3D640203CE76}" presName="Name21" presStyleCnt="0"/>
      <dgm:spPr/>
    </dgm:pt>
    <dgm:pt modelId="{B543A838-4442-4461-AE9B-A4F69E387B82}" type="pres">
      <dgm:prSet presAssocID="{DDCA10F1-BC8F-4F59-B52E-3D640203CE76}" presName="level2Shape" presStyleLbl="node3" presStyleIdx="0" presStyleCnt="4"/>
      <dgm:spPr/>
    </dgm:pt>
    <dgm:pt modelId="{C6A5F121-1E94-4A32-BD46-8716AAEE52CC}" type="pres">
      <dgm:prSet presAssocID="{DDCA10F1-BC8F-4F59-B52E-3D640203CE76}" presName="hierChild3" presStyleCnt="0"/>
      <dgm:spPr/>
    </dgm:pt>
    <dgm:pt modelId="{EA9EE787-18AC-4AAF-A1B4-17282096E282}" type="pres">
      <dgm:prSet presAssocID="{474B6812-B9D9-40F6-B4F4-7D52AEA879E9}" presName="Name19" presStyleLbl="parChTrans1D3" presStyleIdx="1" presStyleCnt="4"/>
      <dgm:spPr/>
    </dgm:pt>
    <dgm:pt modelId="{438408B0-4CAA-4C32-B767-4FEF58D6598E}" type="pres">
      <dgm:prSet presAssocID="{42664201-3A0B-4A87-96D1-AC92CEEC6C68}" presName="Name21" presStyleCnt="0"/>
      <dgm:spPr/>
    </dgm:pt>
    <dgm:pt modelId="{3EA1348C-FEB6-44CE-9F17-7DE8E94BCF41}" type="pres">
      <dgm:prSet presAssocID="{42664201-3A0B-4A87-96D1-AC92CEEC6C68}" presName="level2Shape" presStyleLbl="node3" presStyleIdx="1" presStyleCnt="4"/>
      <dgm:spPr/>
    </dgm:pt>
    <dgm:pt modelId="{8B979E85-F7D2-4EF1-B894-A247ED23D13B}" type="pres">
      <dgm:prSet presAssocID="{42664201-3A0B-4A87-96D1-AC92CEEC6C68}" presName="hierChild3" presStyleCnt="0"/>
      <dgm:spPr/>
    </dgm:pt>
    <dgm:pt modelId="{3CBFD7BB-5ACE-4C3D-8DD0-711A363BCCE4}" type="pres">
      <dgm:prSet presAssocID="{59AC9A68-E289-4CE3-8B86-E2CFB4406F89}" presName="Name19" presStyleLbl="parChTrans1D3" presStyleIdx="2" presStyleCnt="4"/>
      <dgm:spPr/>
    </dgm:pt>
    <dgm:pt modelId="{F2FBB9B9-1F0A-4EDD-83B4-C05A5F712F06}" type="pres">
      <dgm:prSet presAssocID="{547F8A0E-21A8-4BFA-8BCB-0FE432AE7D30}" presName="Name21" presStyleCnt="0"/>
      <dgm:spPr/>
    </dgm:pt>
    <dgm:pt modelId="{795D87C4-B016-46C7-8AF1-C66CA3F4ED1D}" type="pres">
      <dgm:prSet presAssocID="{547F8A0E-21A8-4BFA-8BCB-0FE432AE7D30}" presName="level2Shape" presStyleLbl="node3" presStyleIdx="2" presStyleCnt="4"/>
      <dgm:spPr/>
    </dgm:pt>
    <dgm:pt modelId="{892B9C13-EC35-4BE4-BF8E-557FC438D02D}" type="pres">
      <dgm:prSet presAssocID="{547F8A0E-21A8-4BFA-8BCB-0FE432AE7D30}" presName="hierChild3" presStyleCnt="0"/>
      <dgm:spPr/>
    </dgm:pt>
    <dgm:pt modelId="{6C49DCC4-BED9-440A-9FD2-7BA13EAF65D5}" type="pres">
      <dgm:prSet presAssocID="{B98C71A9-D7A2-41D0-BE44-5C9663B72B41}" presName="Name19" presStyleLbl="parChTrans1D3" presStyleIdx="3" presStyleCnt="4"/>
      <dgm:spPr/>
    </dgm:pt>
    <dgm:pt modelId="{BDDC999D-BB85-43BF-8956-997C86E1577C}" type="pres">
      <dgm:prSet presAssocID="{DF3BD67B-BB5B-444C-AA17-DE80AA14606E}" presName="Name21" presStyleCnt="0"/>
      <dgm:spPr/>
    </dgm:pt>
    <dgm:pt modelId="{E14433DF-A7B6-4EA4-910A-04B54338EBDC}" type="pres">
      <dgm:prSet presAssocID="{DF3BD67B-BB5B-444C-AA17-DE80AA14606E}" presName="level2Shape" presStyleLbl="node3" presStyleIdx="3" presStyleCnt="4"/>
      <dgm:spPr/>
    </dgm:pt>
    <dgm:pt modelId="{D86346E8-07C7-43C1-B8F6-AFE54D0BD28D}" type="pres">
      <dgm:prSet presAssocID="{DF3BD67B-BB5B-444C-AA17-DE80AA14606E}" presName="hierChild3" presStyleCnt="0"/>
      <dgm:spPr/>
    </dgm:pt>
    <dgm:pt modelId="{9DC6E7C3-9DD4-4585-AD04-B62B0F131231}" type="pres">
      <dgm:prSet presAssocID="{6150C556-FDD4-450D-9D6F-7EFEBA9D193C}" presName="bgShapesFlow" presStyleCnt="0"/>
      <dgm:spPr/>
    </dgm:pt>
  </dgm:ptLst>
  <dgm:cxnLst>
    <dgm:cxn modelId="{70EB5907-1FD0-4D06-8F13-C5403C25C5CB}" type="presOf" srcId="{FF657ECC-62FF-4A88-80E4-5332A37698B3}" destId="{F2D98774-F234-4030-97A6-A2D05AB7ECEA}" srcOrd="0" destOrd="0" presId="urn:microsoft.com/office/officeart/2005/8/layout/hierarchy6"/>
    <dgm:cxn modelId="{4F60161A-8664-4C9A-A26B-8543B01E60B6}" srcId="{FF657ECC-62FF-4A88-80E4-5332A37698B3}" destId="{19F4E5FA-E62D-49FB-8AD8-D07E3409AF7B}" srcOrd="3" destOrd="0" parTransId="{0140FF66-2987-4026-AA93-9010B699F752}" sibTransId="{2DA8E8F8-7705-4EE2-87DE-93BAD4AE8E18}"/>
    <dgm:cxn modelId="{C25EAB28-FC38-49FB-8747-95B0D7B509B0}" type="presOf" srcId="{19F4E5FA-E62D-49FB-8AD8-D07E3409AF7B}" destId="{7C614E6D-2D9B-4361-8973-E2A530360234}" srcOrd="0" destOrd="0" presId="urn:microsoft.com/office/officeart/2005/8/layout/hierarchy6"/>
    <dgm:cxn modelId="{E580952C-3B14-4731-A162-6DB85FEDF145}" srcId="{FF657ECC-62FF-4A88-80E4-5332A37698B3}" destId="{8A5FA872-FE09-4B6E-A0A8-1C28420B723E}" srcOrd="0" destOrd="0" parTransId="{16926191-C994-4EA2-8839-14F774662751}" sibTransId="{901B981D-CD21-4BEF-B225-196B8922C85E}"/>
    <dgm:cxn modelId="{033A1434-2DE8-4659-9FD0-D1890A3B74FF}" srcId="{FF657ECC-62FF-4A88-80E4-5332A37698B3}" destId="{B37E13E1-9F0C-416A-B733-E88046CBB9F1}" srcOrd="2" destOrd="0" parTransId="{B22DBD8A-0277-4939-AC26-14E72630F443}" sibTransId="{422C82CC-FEE7-4FFB-BCF6-A54E5B66EA2E}"/>
    <dgm:cxn modelId="{C5D2295D-9462-4646-842A-F2081EC32441}" type="presOf" srcId="{59AC9A68-E289-4CE3-8B86-E2CFB4406F89}" destId="{3CBFD7BB-5ACE-4C3D-8DD0-711A363BCCE4}" srcOrd="0" destOrd="0" presId="urn:microsoft.com/office/officeart/2005/8/layout/hierarchy6"/>
    <dgm:cxn modelId="{1F23BB47-1998-47DA-AA16-E4C78060ACB3}" srcId="{3B8EA3DA-B14A-4E79-9EDB-96A3BB929CB4}" destId="{DF3BD67B-BB5B-444C-AA17-DE80AA14606E}" srcOrd="3" destOrd="0" parTransId="{B98C71A9-D7A2-41D0-BE44-5C9663B72B41}" sibTransId="{2D9EC963-1FCB-43D0-B1B5-8F9FE0972374}"/>
    <dgm:cxn modelId="{2F24536C-8A0C-44D7-A407-84EB1ED6FE40}" type="presOf" srcId="{B37E13E1-9F0C-416A-B733-E88046CBB9F1}" destId="{62FF2E7D-3A8D-4051-B397-D3CCE45F106D}" srcOrd="0" destOrd="0" presId="urn:microsoft.com/office/officeart/2005/8/layout/hierarchy6"/>
    <dgm:cxn modelId="{718ACB4D-63C7-432B-82DB-9F6D940F901B}" type="presOf" srcId="{474B6812-B9D9-40F6-B4F4-7D52AEA879E9}" destId="{EA9EE787-18AC-4AAF-A1B4-17282096E282}" srcOrd="0" destOrd="0" presId="urn:microsoft.com/office/officeart/2005/8/layout/hierarchy6"/>
    <dgm:cxn modelId="{76467583-2F0A-4FDA-A654-BEE7FF638C9F}" srcId="{FF657ECC-62FF-4A88-80E4-5332A37698B3}" destId="{3B8EA3DA-B14A-4E79-9EDB-96A3BB929CB4}" srcOrd="4" destOrd="0" parTransId="{FA0BEEE2-256F-4DA9-8F04-09710C38335D}" sibTransId="{C97906E9-DC59-4172-B93B-C20F06BC00A7}"/>
    <dgm:cxn modelId="{63933785-B055-4CC2-A522-8B8368BE5347}" type="presOf" srcId="{3B8EA3DA-B14A-4E79-9EDB-96A3BB929CB4}" destId="{039E1147-2D41-4758-84A4-E0D24B026362}" srcOrd="0" destOrd="0" presId="urn:microsoft.com/office/officeart/2005/8/layout/hierarchy6"/>
    <dgm:cxn modelId="{A09CDA85-F8F4-4E34-BD89-14DDFB80BE5F}" srcId="{3B8EA3DA-B14A-4E79-9EDB-96A3BB929CB4}" destId="{547F8A0E-21A8-4BFA-8BCB-0FE432AE7D30}" srcOrd="2" destOrd="0" parTransId="{59AC9A68-E289-4CE3-8B86-E2CFB4406F89}" sibTransId="{156656D8-58BE-413F-8E93-BB328C04D9BD}"/>
    <dgm:cxn modelId="{EC261587-0722-42E9-8EB6-0D33CC567D45}" type="presOf" srcId="{FA0BEEE2-256F-4DA9-8F04-09710C38335D}" destId="{F942ABBF-0FA2-457A-B720-1B1C4220AE91}" srcOrd="0" destOrd="0" presId="urn:microsoft.com/office/officeart/2005/8/layout/hierarchy6"/>
    <dgm:cxn modelId="{5E7EDB8A-6DB7-4172-853C-56DFE71692AE}" type="presOf" srcId="{DDCA10F1-BC8F-4F59-B52E-3D640203CE76}" destId="{B543A838-4442-4461-AE9B-A4F69E387B82}" srcOrd="0" destOrd="0" presId="urn:microsoft.com/office/officeart/2005/8/layout/hierarchy6"/>
    <dgm:cxn modelId="{BD58918C-5B34-4BBA-BCB3-16E10E5CE4DA}" srcId="{3B8EA3DA-B14A-4E79-9EDB-96A3BB929CB4}" destId="{DDCA10F1-BC8F-4F59-B52E-3D640203CE76}" srcOrd="0" destOrd="0" parTransId="{0DCD950A-9004-48A1-9AC7-43CCE825BB2B}" sibTransId="{27F0A63B-6633-4343-9CA3-41E4A061D5B9}"/>
    <dgm:cxn modelId="{DB37B492-B754-4230-B952-27A2B7850436}" type="presOf" srcId="{60A6B214-0A0B-41DA-946B-551857A53E47}" destId="{13E794A7-7C78-4B96-BAD7-D91DD0F25342}" srcOrd="0" destOrd="0" presId="urn:microsoft.com/office/officeart/2005/8/layout/hierarchy6"/>
    <dgm:cxn modelId="{425AC092-D381-48E0-929B-F98975514300}" type="presOf" srcId="{0DCD950A-9004-48A1-9AC7-43CCE825BB2B}" destId="{9EA8B948-0C4F-4ECD-8EE2-8CD8D85B7202}" srcOrd="0" destOrd="0" presId="urn:microsoft.com/office/officeart/2005/8/layout/hierarchy6"/>
    <dgm:cxn modelId="{F76C389F-AAC9-4339-A280-07255A40E951}" type="presOf" srcId="{6150C556-FDD4-450D-9D6F-7EFEBA9D193C}" destId="{6BD5FA5E-CD05-4805-A202-8B8E062B85EA}" srcOrd="0" destOrd="0" presId="urn:microsoft.com/office/officeart/2005/8/layout/hierarchy6"/>
    <dgm:cxn modelId="{8FCEDBA2-34A4-4341-BD83-6C9DA29DFA0E}" type="presOf" srcId="{B22DBD8A-0277-4939-AC26-14E72630F443}" destId="{767D3F93-F1D3-4B2B-87CC-8CE8E42476B7}" srcOrd="0" destOrd="0" presId="urn:microsoft.com/office/officeart/2005/8/layout/hierarchy6"/>
    <dgm:cxn modelId="{1C6FEEA2-CB0F-40E2-866F-9B8D794D1BD9}" type="presOf" srcId="{B98C71A9-D7A2-41D0-BE44-5C9663B72B41}" destId="{6C49DCC4-BED9-440A-9FD2-7BA13EAF65D5}" srcOrd="0" destOrd="0" presId="urn:microsoft.com/office/officeart/2005/8/layout/hierarchy6"/>
    <dgm:cxn modelId="{DBD5CEA5-4363-4EDB-985D-9307D54B2BAA}" type="presOf" srcId="{8A5FA872-FE09-4B6E-A0A8-1C28420B723E}" destId="{89CC7399-35A2-4C2A-9C17-247B67E0731F}" srcOrd="0" destOrd="0" presId="urn:microsoft.com/office/officeart/2005/8/layout/hierarchy6"/>
    <dgm:cxn modelId="{92F82FB9-14C0-4683-A9C3-AE05BE006D46}" srcId="{FF657ECC-62FF-4A88-80E4-5332A37698B3}" destId="{BA48F45E-C9CB-47C8-9918-14AD0C809B28}" srcOrd="1" destOrd="0" parTransId="{60A6B214-0A0B-41DA-946B-551857A53E47}" sibTransId="{EBC65D54-DFDA-4169-A026-12337444E003}"/>
    <dgm:cxn modelId="{EFB39ABD-5331-4CDF-B516-D4AC351FF1FC}" srcId="{6150C556-FDD4-450D-9D6F-7EFEBA9D193C}" destId="{FF657ECC-62FF-4A88-80E4-5332A37698B3}" srcOrd="0" destOrd="0" parTransId="{D27DB1CD-EE14-47BC-B983-94FE1736AA9B}" sibTransId="{DAB363E1-BAA6-4608-9B83-4F57814AB0D8}"/>
    <dgm:cxn modelId="{AB88C9D1-CA30-4AC4-8520-700BC8F2D454}" type="presOf" srcId="{547F8A0E-21A8-4BFA-8BCB-0FE432AE7D30}" destId="{795D87C4-B016-46C7-8AF1-C66CA3F4ED1D}" srcOrd="0" destOrd="0" presId="urn:microsoft.com/office/officeart/2005/8/layout/hierarchy6"/>
    <dgm:cxn modelId="{821D31D7-E21E-4994-B016-F65C8A55CC2E}" type="presOf" srcId="{0140FF66-2987-4026-AA93-9010B699F752}" destId="{8C9D666C-4B5A-4A18-A02B-B447AD49FB9A}" srcOrd="0" destOrd="0" presId="urn:microsoft.com/office/officeart/2005/8/layout/hierarchy6"/>
    <dgm:cxn modelId="{1FC4CAD9-3ADF-458D-A8D5-41F04A418A99}" type="presOf" srcId="{16926191-C994-4EA2-8839-14F774662751}" destId="{2970371E-5953-4F02-B0B3-83A7BE3E00B9}" srcOrd="0" destOrd="0" presId="urn:microsoft.com/office/officeart/2005/8/layout/hierarchy6"/>
    <dgm:cxn modelId="{430630E4-365E-4436-A80C-D550022C2BCB}" srcId="{3B8EA3DA-B14A-4E79-9EDB-96A3BB929CB4}" destId="{42664201-3A0B-4A87-96D1-AC92CEEC6C68}" srcOrd="1" destOrd="0" parTransId="{474B6812-B9D9-40F6-B4F4-7D52AEA879E9}" sibTransId="{1A46B22E-FACF-43E8-B905-31F805FF78B4}"/>
    <dgm:cxn modelId="{7D7C8CEF-09F2-45FE-A38E-877AAC42D557}" type="presOf" srcId="{BA48F45E-C9CB-47C8-9918-14AD0C809B28}" destId="{B1D1D998-5C68-4637-B6FE-CFA054BC6025}" srcOrd="0" destOrd="0" presId="urn:microsoft.com/office/officeart/2005/8/layout/hierarchy6"/>
    <dgm:cxn modelId="{751C35F2-9FB8-4DD3-8288-8F9E85680014}" type="presOf" srcId="{42664201-3A0B-4A87-96D1-AC92CEEC6C68}" destId="{3EA1348C-FEB6-44CE-9F17-7DE8E94BCF41}" srcOrd="0" destOrd="0" presId="urn:microsoft.com/office/officeart/2005/8/layout/hierarchy6"/>
    <dgm:cxn modelId="{3CCD86FA-8231-4A1F-B026-A10F82B8D80D}" type="presOf" srcId="{DF3BD67B-BB5B-444C-AA17-DE80AA14606E}" destId="{E14433DF-A7B6-4EA4-910A-04B54338EBDC}" srcOrd="0" destOrd="0" presId="urn:microsoft.com/office/officeart/2005/8/layout/hierarchy6"/>
    <dgm:cxn modelId="{521002BA-D8D5-48AE-9EC1-3D792558BD48}" type="presParOf" srcId="{6BD5FA5E-CD05-4805-A202-8B8E062B85EA}" destId="{980963CB-4691-4094-8159-A7EE927FE05C}" srcOrd="0" destOrd="0" presId="urn:microsoft.com/office/officeart/2005/8/layout/hierarchy6"/>
    <dgm:cxn modelId="{6FA1D648-5124-408F-A538-6F27680F5F8C}" type="presParOf" srcId="{980963CB-4691-4094-8159-A7EE927FE05C}" destId="{F5151FA1-AA37-47DE-B989-8805D873F9C1}" srcOrd="0" destOrd="0" presId="urn:microsoft.com/office/officeart/2005/8/layout/hierarchy6"/>
    <dgm:cxn modelId="{690BCAAF-9011-4057-B2F7-29DAED14ECF7}" type="presParOf" srcId="{F5151FA1-AA37-47DE-B989-8805D873F9C1}" destId="{C519C666-78FF-4EEB-8E17-144D688A1A0F}" srcOrd="0" destOrd="0" presId="urn:microsoft.com/office/officeart/2005/8/layout/hierarchy6"/>
    <dgm:cxn modelId="{44D15BDF-400D-48CD-9C9F-5BA74B33B89C}" type="presParOf" srcId="{C519C666-78FF-4EEB-8E17-144D688A1A0F}" destId="{F2D98774-F234-4030-97A6-A2D05AB7ECEA}" srcOrd="0" destOrd="0" presId="urn:microsoft.com/office/officeart/2005/8/layout/hierarchy6"/>
    <dgm:cxn modelId="{25080C7B-3A99-4A50-BACE-8E4284D501CF}" type="presParOf" srcId="{C519C666-78FF-4EEB-8E17-144D688A1A0F}" destId="{E5DDE463-7D2D-431C-89BE-E34B5F0FF363}" srcOrd="1" destOrd="0" presId="urn:microsoft.com/office/officeart/2005/8/layout/hierarchy6"/>
    <dgm:cxn modelId="{B1C29E14-DE9A-4E90-A801-503E466850A1}" type="presParOf" srcId="{E5DDE463-7D2D-431C-89BE-E34B5F0FF363}" destId="{2970371E-5953-4F02-B0B3-83A7BE3E00B9}" srcOrd="0" destOrd="0" presId="urn:microsoft.com/office/officeart/2005/8/layout/hierarchy6"/>
    <dgm:cxn modelId="{822157CD-467E-4562-B693-40D5C42514DF}" type="presParOf" srcId="{E5DDE463-7D2D-431C-89BE-E34B5F0FF363}" destId="{1CC0E012-69D6-45A7-B756-52BD8D26F8B2}" srcOrd="1" destOrd="0" presId="urn:microsoft.com/office/officeart/2005/8/layout/hierarchy6"/>
    <dgm:cxn modelId="{0715E929-6215-41ED-93CF-4875A1270C1E}" type="presParOf" srcId="{1CC0E012-69D6-45A7-B756-52BD8D26F8B2}" destId="{89CC7399-35A2-4C2A-9C17-247B67E0731F}" srcOrd="0" destOrd="0" presId="urn:microsoft.com/office/officeart/2005/8/layout/hierarchy6"/>
    <dgm:cxn modelId="{9584EEC0-8158-401A-BD7B-009018935345}" type="presParOf" srcId="{1CC0E012-69D6-45A7-B756-52BD8D26F8B2}" destId="{5CA9D81D-262D-455E-80D5-F50DF8AEF1C1}" srcOrd="1" destOrd="0" presId="urn:microsoft.com/office/officeart/2005/8/layout/hierarchy6"/>
    <dgm:cxn modelId="{A4AB3595-F624-413B-908F-ECFEA8EE1DAA}" type="presParOf" srcId="{E5DDE463-7D2D-431C-89BE-E34B5F0FF363}" destId="{13E794A7-7C78-4B96-BAD7-D91DD0F25342}" srcOrd="2" destOrd="0" presId="urn:microsoft.com/office/officeart/2005/8/layout/hierarchy6"/>
    <dgm:cxn modelId="{0DA37CB1-4AA5-4CD3-875F-4A24A8BBDDCE}" type="presParOf" srcId="{E5DDE463-7D2D-431C-89BE-E34B5F0FF363}" destId="{C679F65B-3BDF-4B95-B3D2-CF6733242FD2}" srcOrd="3" destOrd="0" presId="urn:microsoft.com/office/officeart/2005/8/layout/hierarchy6"/>
    <dgm:cxn modelId="{B5E29F8F-0696-4868-AC7A-AAFA59D8E7EF}" type="presParOf" srcId="{C679F65B-3BDF-4B95-B3D2-CF6733242FD2}" destId="{B1D1D998-5C68-4637-B6FE-CFA054BC6025}" srcOrd="0" destOrd="0" presId="urn:microsoft.com/office/officeart/2005/8/layout/hierarchy6"/>
    <dgm:cxn modelId="{DDA1A451-E5F7-451B-BE72-D1BFEC365C4E}" type="presParOf" srcId="{C679F65B-3BDF-4B95-B3D2-CF6733242FD2}" destId="{2B7F9674-587B-4F48-9437-46B4198BE848}" srcOrd="1" destOrd="0" presId="urn:microsoft.com/office/officeart/2005/8/layout/hierarchy6"/>
    <dgm:cxn modelId="{3D5AEC48-B0CC-4988-AF35-FAAB1DF4A7C2}" type="presParOf" srcId="{E5DDE463-7D2D-431C-89BE-E34B5F0FF363}" destId="{767D3F93-F1D3-4B2B-87CC-8CE8E42476B7}" srcOrd="4" destOrd="0" presId="urn:microsoft.com/office/officeart/2005/8/layout/hierarchy6"/>
    <dgm:cxn modelId="{E216E058-FC3F-40BB-BBCA-769884237770}" type="presParOf" srcId="{E5DDE463-7D2D-431C-89BE-E34B5F0FF363}" destId="{C8C94691-0BCB-4333-8871-7FA6E3B2844C}" srcOrd="5" destOrd="0" presId="urn:microsoft.com/office/officeart/2005/8/layout/hierarchy6"/>
    <dgm:cxn modelId="{FCB6DA56-832A-4793-865F-E29E934D813E}" type="presParOf" srcId="{C8C94691-0BCB-4333-8871-7FA6E3B2844C}" destId="{62FF2E7D-3A8D-4051-B397-D3CCE45F106D}" srcOrd="0" destOrd="0" presId="urn:microsoft.com/office/officeart/2005/8/layout/hierarchy6"/>
    <dgm:cxn modelId="{277ED7DB-BA80-4B1B-8848-EB95756603C2}" type="presParOf" srcId="{C8C94691-0BCB-4333-8871-7FA6E3B2844C}" destId="{3454CDBC-FD68-40A3-8410-A786E3B92D33}" srcOrd="1" destOrd="0" presId="urn:microsoft.com/office/officeart/2005/8/layout/hierarchy6"/>
    <dgm:cxn modelId="{F4C1572B-0318-4F3F-9934-775BD1B9E839}" type="presParOf" srcId="{E5DDE463-7D2D-431C-89BE-E34B5F0FF363}" destId="{8C9D666C-4B5A-4A18-A02B-B447AD49FB9A}" srcOrd="6" destOrd="0" presId="urn:microsoft.com/office/officeart/2005/8/layout/hierarchy6"/>
    <dgm:cxn modelId="{94EFD279-B44D-4A81-B4DE-A38981778092}" type="presParOf" srcId="{E5DDE463-7D2D-431C-89BE-E34B5F0FF363}" destId="{04FFFC46-13C8-49D3-9759-C495B9C595BD}" srcOrd="7" destOrd="0" presId="urn:microsoft.com/office/officeart/2005/8/layout/hierarchy6"/>
    <dgm:cxn modelId="{88F4C0FF-6BE4-4E90-BD82-213122B8FE50}" type="presParOf" srcId="{04FFFC46-13C8-49D3-9759-C495B9C595BD}" destId="{7C614E6D-2D9B-4361-8973-E2A530360234}" srcOrd="0" destOrd="0" presId="urn:microsoft.com/office/officeart/2005/8/layout/hierarchy6"/>
    <dgm:cxn modelId="{0662E2A7-94F7-45D8-B0D1-B51EBF3FCCAE}" type="presParOf" srcId="{04FFFC46-13C8-49D3-9759-C495B9C595BD}" destId="{2BC167A5-DB41-4273-B09C-1E76EB23227B}" srcOrd="1" destOrd="0" presId="urn:microsoft.com/office/officeart/2005/8/layout/hierarchy6"/>
    <dgm:cxn modelId="{2D021790-A750-4679-AC42-27A460223DAB}" type="presParOf" srcId="{E5DDE463-7D2D-431C-89BE-E34B5F0FF363}" destId="{F942ABBF-0FA2-457A-B720-1B1C4220AE91}" srcOrd="8" destOrd="0" presId="urn:microsoft.com/office/officeart/2005/8/layout/hierarchy6"/>
    <dgm:cxn modelId="{C0F77D9C-C839-408E-864E-154A07A893C9}" type="presParOf" srcId="{E5DDE463-7D2D-431C-89BE-E34B5F0FF363}" destId="{C4E04004-42C5-4B12-9312-CC4C33F6B61A}" srcOrd="9" destOrd="0" presId="urn:microsoft.com/office/officeart/2005/8/layout/hierarchy6"/>
    <dgm:cxn modelId="{BCB21412-12E5-446B-A6D8-E589C9925DA8}" type="presParOf" srcId="{C4E04004-42C5-4B12-9312-CC4C33F6B61A}" destId="{039E1147-2D41-4758-84A4-E0D24B026362}" srcOrd="0" destOrd="0" presId="urn:microsoft.com/office/officeart/2005/8/layout/hierarchy6"/>
    <dgm:cxn modelId="{3BF49E86-14E1-4849-B2E5-BC803D25AF05}" type="presParOf" srcId="{C4E04004-42C5-4B12-9312-CC4C33F6B61A}" destId="{AF329B67-92A9-4650-A45E-6D23DD3FF4EA}" srcOrd="1" destOrd="0" presId="urn:microsoft.com/office/officeart/2005/8/layout/hierarchy6"/>
    <dgm:cxn modelId="{05B73FB7-AF1C-4407-BD59-756ABEC6AC29}" type="presParOf" srcId="{AF329B67-92A9-4650-A45E-6D23DD3FF4EA}" destId="{9EA8B948-0C4F-4ECD-8EE2-8CD8D85B7202}" srcOrd="0" destOrd="0" presId="urn:microsoft.com/office/officeart/2005/8/layout/hierarchy6"/>
    <dgm:cxn modelId="{351F4DA5-246A-4C9E-B10B-E30D1AAEDFA4}" type="presParOf" srcId="{AF329B67-92A9-4650-A45E-6D23DD3FF4EA}" destId="{9DF80538-7CA0-4EBD-8005-A3505EDE06D0}" srcOrd="1" destOrd="0" presId="urn:microsoft.com/office/officeart/2005/8/layout/hierarchy6"/>
    <dgm:cxn modelId="{A9803473-AE1C-41E2-8A0E-AEA4DDD63381}" type="presParOf" srcId="{9DF80538-7CA0-4EBD-8005-A3505EDE06D0}" destId="{B543A838-4442-4461-AE9B-A4F69E387B82}" srcOrd="0" destOrd="0" presId="urn:microsoft.com/office/officeart/2005/8/layout/hierarchy6"/>
    <dgm:cxn modelId="{A9F983BB-E296-45EE-A73A-5988B5B639BC}" type="presParOf" srcId="{9DF80538-7CA0-4EBD-8005-A3505EDE06D0}" destId="{C6A5F121-1E94-4A32-BD46-8716AAEE52CC}" srcOrd="1" destOrd="0" presId="urn:microsoft.com/office/officeart/2005/8/layout/hierarchy6"/>
    <dgm:cxn modelId="{D3468F0C-4714-4BBC-BF6E-18FF6D11EC62}" type="presParOf" srcId="{AF329B67-92A9-4650-A45E-6D23DD3FF4EA}" destId="{EA9EE787-18AC-4AAF-A1B4-17282096E282}" srcOrd="2" destOrd="0" presId="urn:microsoft.com/office/officeart/2005/8/layout/hierarchy6"/>
    <dgm:cxn modelId="{D20D51C1-94DF-4CAF-BCEE-892ACC8B7B3C}" type="presParOf" srcId="{AF329B67-92A9-4650-A45E-6D23DD3FF4EA}" destId="{438408B0-4CAA-4C32-B767-4FEF58D6598E}" srcOrd="3" destOrd="0" presId="urn:microsoft.com/office/officeart/2005/8/layout/hierarchy6"/>
    <dgm:cxn modelId="{0C24A169-BE63-4F84-8A43-73564B375A7E}" type="presParOf" srcId="{438408B0-4CAA-4C32-B767-4FEF58D6598E}" destId="{3EA1348C-FEB6-44CE-9F17-7DE8E94BCF41}" srcOrd="0" destOrd="0" presId="urn:microsoft.com/office/officeart/2005/8/layout/hierarchy6"/>
    <dgm:cxn modelId="{5FFB4BC8-7BC0-4A7B-805F-35BB6D5EE4E1}" type="presParOf" srcId="{438408B0-4CAA-4C32-B767-4FEF58D6598E}" destId="{8B979E85-F7D2-4EF1-B894-A247ED23D13B}" srcOrd="1" destOrd="0" presId="urn:microsoft.com/office/officeart/2005/8/layout/hierarchy6"/>
    <dgm:cxn modelId="{15381F24-2F84-4A9F-87B7-83F576B711D7}" type="presParOf" srcId="{AF329B67-92A9-4650-A45E-6D23DD3FF4EA}" destId="{3CBFD7BB-5ACE-4C3D-8DD0-711A363BCCE4}" srcOrd="4" destOrd="0" presId="urn:microsoft.com/office/officeart/2005/8/layout/hierarchy6"/>
    <dgm:cxn modelId="{D9E05123-3AC3-4004-B2A8-D08B24B2A91A}" type="presParOf" srcId="{AF329B67-92A9-4650-A45E-6D23DD3FF4EA}" destId="{F2FBB9B9-1F0A-4EDD-83B4-C05A5F712F06}" srcOrd="5" destOrd="0" presId="urn:microsoft.com/office/officeart/2005/8/layout/hierarchy6"/>
    <dgm:cxn modelId="{5E375D02-3398-4AB7-A5DB-C2B3DBD1888E}" type="presParOf" srcId="{F2FBB9B9-1F0A-4EDD-83B4-C05A5F712F06}" destId="{795D87C4-B016-46C7-8AF1-C66CA3F4ED1D}" srcOrd="0" destOrd="0" presId="urn:microsoft.com/office/officeart/2005/8/layout/hierarchy6"/>
    <dgm:cxn modelId="{CAD121D0-18C2-4980-BA40-E8C893CFC266}" type="presParOf" srcId="{F2FBB9B9-1F0A-4EDD-83B4-C05A5F712F06}" destId="{892B9C13-EC35-4BE4-BF8E-557FC438D02D}" srcOrd="1" destOrd="0" presId="urn:microsoft.com/office/officeart/2005/8/layout/hierarchy6"/>
    <dgm:cxn modelId="{6DFA480D-EECB-4B02-BE02-64F12767AD04}" type="presParOf" srcId="{AF329B67-92A9-4650-A45E-6D23DD3FF4EA}" destId="{6C49DCC4-BED9-440A-9FD2-7BA13EAF65D5}" srcOrd="6" destOrd="0" presId="urn:microsoft.com/office/officeart/2005/8/layout/hierarchy6"/>
    <dgm:cxn modelId="{CBB89801-DF1D-4E3A-BAA8-BF8204E4BD2D}" type="presParOf" srcId="{AF329B67-92A9-4650-A45E-6D23DD3FF4EA}" destId="{BDDC999D-BB85-43BF-8956-997C86E1577C}" srcOrd="7" destOrd="0" presId="urn:microsoft.com/office/officeart/2005/8/layout/hierarchy6"/>
    <dgm:cxn modelId="{EA978D50-41A0-4F1D-993A-9F5534FFE339}" type="presParOf" srcId="{BDDC999D-BB85-43BF-8956-997C86E1577C}" destId="{E14433DF-A7B6-4EA4-910A-04B54338EBDC}" srcOrd="0" destOrd="0" presId="urn:microsoft.com/office/officeart/2005/8/layout/hierarchy6"/>
    <dgm:cxn modelId="{8E6AB4C9-FE6E-45AF-B6BE-58E06CBA90BE}" type="presParOf" srcId="{BDDC999D-BB85-43BF-8956-997C86E1577C}" destId="{D86346E8-07C7-43C1-B8F6-AFE54D0BD28D}" srcOrd="1" destOrd="0" presId="urn:microsoft.com/office/officeart/2005/8/layout/hierarchy6"/>
    <dgm:cxn modelId="{86350C8A-DAB8-4F2D-B64D-38F5B827AEE4}" type="presParOf" srcId="{6BD5FA5E-CD05-4805-A202-8B8E062B85EA}" destId="{9DC6E7C3-9DD4-4585-AD04-B62B0F13123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D98774-F234-4030-97A6-A2D05AB7ECEA}">
      <dsp:nvSpPr>
        <dsp:cNvPr id="0" name=""/>
        <dsp:cNvSpPr/>
      </dsp:nvSpPr>
      <dsp:spPr>
        <a:xfrm>
          <a:off x="2047849" y="1129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sp:txBody>
      <dsp:txXfrm>
        <a:off x="2063225" y="128286"/>
        <a:ext cx="756693" cy="494211"/>
      </dsp:txXfrm>
    </dsp:sp>
    <dsp:sp modelId="{2970371E-5953-4F02-B0B3-83A7BE3E00B9}">
      <dsp:nvSpPr>
        <dsp:cNvPr id="0" name=""/>
        <dsp:cNvSpPr/>
      </dsp:nvSpPr>
      <dsp:spPr>
        <a:xfrm>
          <a:off x="39421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2047359" y="0"/>
              </a:moveTo>
              <a:lnTo>
                <a:pt x="204735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C7399-35A2-4C2A-9C17-247B67E0731F}">
      <dsp:nvSpPr>
        <dsp:cNvPr id="0" name=""/>
        <dsp:cNvSpPr/>
      </dsp:nvSpPr>
      <dsp:spPr>
        <a:xfrm>
          <a:off x="48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sp:txBody>
      <dsp:txXfrm>
        <a:off x="15865" y="863236"/>
        <a:ext cx="756693" cy="494211"/>
      </dsp:txXfrm>
    </dsp:sp>
    <dsp:sp modelId="{13E794A7-7C78-4B96-BAD7-D91DD0F25342}">
      <dsp:nvSpPr>
        <dsp:cNvPr id="0" name=""/>
        <dsp:cNvSpPr/>
      </dsp:nvSpPr>
      <dsp:spPr>
        <a:xfrm>
          <a:off x="141789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1023679" y="0"/>
              </a:moveTo>
              <a:lnTo>
                <a:pt x="102367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D1D998-5C68-4637-B6FE-CFA054BC6025}">
      <dsp:nvSpPr>
        <dsp:cNvPr id="0" name=""/>
        <dsp:cNvSpPr/>
      </dsp:nvSpPr>
      <dsp:spPr>
        <a:xfrm>
          <a:off x="102416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sp:txBody>
      <dsp:txXfrm>
        <a:off x="1039545" y="863236"/>
        <a:ext cx="756693" cy="494211"/>
      </dsp:txXfrm>
    </dsp:sp>
    <dsp:sp modelId="{767D3F93-F1D3-4B2B-87CC-8CE8E42476B7}">
      <dsp:nvSpPr>
        <dsp:cNvPr id="0" name=""/>
        <dsp:cNvSpPr/>
      </dsp:nvSpPr>
      <dsp:spPr>
        <a:xfrm>
          <a:off x="2395852" y="637874"/>
          <a:ext cx="91440" cy="2099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FF2E7D-3A8D-4051-B397-D3CCE45F106D}">
      <dsp:nvSpPr>
        <dsp:cNvPr id="0" name=""/>
        <dsp:cNvSpPr/>
      </dsp:nvSpPr>
      <dsp:spPr>
        <a:xfrm>
          <a:off x="204784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sp:txBody>
      <dsp:txXfrm>
        <a:off x="2063225" y="863236"/>
        <a:ext cx="756693" cy="494211"/>
      </dsp:txXfrm>
    </dsp:sp>
    <dsp:sp modelId="{8C9D666C-4B5A-4A18-A02B-B447AD49FB9A}">
      <dsp:nvSpPr>
        <dsp:cNvPr id="0" name=""/>
        <dsp:cNvSpPr/>
      </dsp:nvSpPr>
      <dsp:spPr>
        <a:xfrm>
          <a:off x="244157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023679" y="104992"/>
              </a:lnTo>
              <a:lnTo>
                <a:pt x="102367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614E6D-2D9B-4361-8973-E2A530360234}">
      <dsp:nvSpPr>
        <dsp:cNvPr id="0" name=""/>
        <dsp:cNvSpPr/>
      </dsp:nvSpPr>
      <dsp:spPr>
        <a:xfrm>
          <a:off x="307152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sp:txBody>
      <dsp:txXfrm>
        <a:off x="3086904" y="863236"/>
        <a:ext cx="756693" cy="494211"/>
      </dsp:txXfrm>
    </dsp:sp>
    <dsp:sp modelId="{F942ABBF-0FA2-457A-B720-1B1C4220AE91}">
      <dsp:nvSpPr>
        <dsp:cNvPr id="0" name=""/>
        <dsp:cNvSpPr/>
      </dsp:nvSpPr>
      <dsp:spPr>
        <a:xfrm>
          <a:off x="244157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2047359" y="104992"/>
              </a:lnTo>
              <a:lnTo>
                <a:pt x="204735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9E1147-2D41-4758-84A4-E0D24B026362}">
      <dsp:nvSpPr>
        <dsp:cNvPr id="0" name=""/>
        <dsp:cNvSpPr/>
      </dsp:nvSpPr>
      <dsp:spPr>
        <a:xfrm>
          <a:off x="409520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sp:txBody>
      <dsp:txXfrm>
        <a:off x="4110584" y="863236"/>
        <a:ext cx="756693" cy="494211"/>
      </dsp:txXfrm>
    </dsp:sp>
    <dsp:sp modelId="{9EA8B948-0C4F-4ECD-8EE2-8CD8D85B7202}">
      <dsp:nvSpPr>
        <dsp:cNvPr id="0" name=""/>
        <dsp:cNvSpPr/>
      </dsp:nvSpPr>
      <dsp:spPr>
        <a:xfrm>
          <a:off x="2953412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1535519" y="0"/>
              </a:moveTo>
              <a:lnTo>
                <a:pt x="153551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3A838-4442-4461-AE9B-A4F69E387B82}">
      <dsp:nvSpPr>
        <dsp:cNvPr id="0" name=""/>
        <dsp:cNvSpPr/>
      </dsp:nvSpPr>
      <dsp:spPr>
        <a:xfrm>
          <a:off x="2559689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sp:txBody>
      <dsp:txXfrm>
        <a:off x="2575065" y="1598186"/>
        <a:ext cx="756693" cy="494211"/>
      </dsp:txXfrm>
    </dsp:sp>
    <dsp:sp modelId="{EA9EE787-18AC-4AAF-A1B4-17282096E282}">
      <dsp:nvSpPr>
        <dsp:cNvPr id="0" name=""/>
        <dsp:cNvSpPr/>
      </dsp:nvSpPr>
      <dsp:spPr>
        <a:xfrm>
          <a:off x="397709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511839" y="0"/>
              </a:moveTo>
              <a:lnTo>
                <a:pt x="51183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A1348C-FEB6-44CE-9F17-7DE8E94BCF41}">
      <dsp:nvSpPr>
        <dsp:cNvPr id="0" name=""/>
        <dsp:cNvSpPr/>
      </dsp:nvSpPr>
      <dsp:spPr>
        <a:xfrm>
          <a:off x="358336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sp:txBody>
      <dsp:txXfrm>
        <a:off x="3598744" y="1598186"/>
        <a:ext cx="756693" cy="494211"/>
      </dsp:txXfrm>
    </dsp:sp>
    <dsp:sp modelId="{3CBFD7BB-5ACE-4C3D-8DD0-711A363BCCE4}">
      <dsp:nvSpPr>
        <dsp:cNvPr id="0" name=""/>
        <dsp:cNvSpPr/>
      </dsp:nvSpPr>
      <dsp:spPr>
        <a:xfrm>
          <a:off x="448893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511839" y="104992"/>
              </a:lnTo>
              <a:lnTo>
                <a:pt x="51183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D87C4-B016-46C7-8AF1-C66CA3F4ED1D}">
      <dsp:nvSpPr>
        <dsp:cNvPr id="0" name=""/>
        <dsp:cNvSpPr/>
      </dsp:nvSpPr>
      <dsp:spPr>
        <a:xfrm>
          <a:off x="460704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sp:txBody>
      <dsp:txXfrm>
        <a:off x="4622424" y="1598186"/>
        <a:ext cx="756693" cy="494211"/>
      </dsp:txXfrm>
    </dsp:sp>
    <dsp:sp modelId="{6C49DCC4-BED9-440A-9FD2-7BA13EAF65D5}">
      <dsp:nvSpPr>
        <dsp:cNvPr id="0" name=""/>
        <dsp:cNvSpPr/>
      </dsp:nvSpPr>
      <dsp:spPr>
        <a:xfrm>
          <a:off x="4488931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535519" y="104992"/>
              </a:lnTo>
              <a:lnTo>
                <a:pt x="153551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4433DF-A7B6-4EA4-910A-04B54338EBDC}">
      <dsp:nvSpPr>
        <dsp:cNvPr id="0" name=""/>
        <dsp:cNvSpPr/>
      </dsp:nvSpPr>
      <dsp:spPr>
        <a:xfrm>
          <a:off x="563072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sp:txBody>
      <dsp:txXfrm>
        <a:off x="5646104" y="1598186"/>
        <a:ext cx="756693" cy="4942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86AF1-EF24-4659-9089-2771856A9EA2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3017C-A127-4C06-BF43-1875A885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06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183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4450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83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434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0071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8000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6232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59591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55629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2578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6316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61897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07871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0127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99561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78128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7042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3836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91244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32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67277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7258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75866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9116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0418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0030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13129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36915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58675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3441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349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6939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66916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8506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71616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8602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1930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3640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468803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385067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6696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6213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23281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72734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09532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641289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33994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48871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541916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87178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59624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215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8359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25316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936251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734337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78257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137861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279827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27889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Space: O1, Time 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271219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14454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61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87088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63909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57328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353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73157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0330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75836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733704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450308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0734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950283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560651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909730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15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4418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059-13DD-4727-A983-83F1371BF683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6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C64EE-330E-42AD-89A0-82782C1E88AB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97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E86B3-D41C-46D6-AC3D-C60537AC6E4F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58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F0946-7807-4C4B-9BED-8D218FC9DE39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6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952B-9B56-49CA-8319-4D2FBAAFB819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86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7D51F-9D0F-4D7E-96A0-6494E542A652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5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1777-B83F-4B72-89DF-6D32BB30DA10}" type="datetime1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32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D3028-ADD4-40D0-A6B5-0557DC5B4591}" type="datetime1">
              <a:rPr lang="en-US" smtClean="0"/>
              <a:t>9/9/2021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57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8CF2-D20D-43FA-8CF6-20FB16297380}" type="datetime1">
              <a:rPr lang="en-US" smtClean="0"/>
              <a:t>9/9/2021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45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B652-3712-48B3-A569-14F819A1C2B5}" type="datetime1">
              <a:rPr lang="en-US" smtClean="0"/>
              <a:t>9/9/2021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914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A7FD-CFCA-49EF-998A-ABA2EF98AF56}" type="datetime1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28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D41EF-6E3D-4126-B608-F342D9AE51D5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62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F06DF-F227-4EBA-8370-B8386D1C31B8}" type="datetime1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449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6167C-56F2-430F-A896-A6FD4F992F9F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999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BA58-A2BE-4E87-AE4C-9FE4E9DA90E9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2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3160C-FBD2-4A3B-974E-1EBC6C1A5B0C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7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CC1A-9685-46FF-8CBF-CE6A54829731}" type="datetime1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70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AAD38-632B-4C38-B0C1-CB75268C608B}" type="datetime1">
              <a:rPr lang="en-US" smtClean="0"/>
              <a:t>9/9/2021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0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E836-F548-4A2F-875C-49BF86314C6E}" type="datetime1">
              <a:rPr lang="en-US" smtClean="0"/>
              <a:t>9/9/2021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7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2324-677E-4B28-9242-F14034F2820A}" type="datetime1">
              <a:rPr lang="en-US" smtClean="0"/>
              <a:t>9/9/2021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42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53A85-346F-4054-BE3B-27F1DDF8F818}" type="datetime1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5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4D1C2-9691-44C1-8568-26F3439269D0}" type="datetime1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5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0C5D3-13F4-4811-B842-02FA4A6EF173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8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B241C-DAEA-44A3-80C1-E4BFD8DF1425}" type="datetime1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3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9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ommons.wikimedia.org/wiki/File:Black_family_tapestry_as_seen_at_Harry_Potter_Experience.jpg" TargetMode="External"/><Relationship Id="rId11" Type="http://schemas.microsoft.com/office/2007/relationships/diagramDrawing" Target="../diagrams/drawing1.xml"/><Relationship Id="rId5" Type="http://schemas.openxmlformats.org/officeDocument/2006/relationships/image" Target="../media/image7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-ary_tree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NUL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en.wikipedia.org/wiki/M-ary_tree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NUL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1_%2B_2_%2B_4_%2B_8_%2B_%E2%8B%AF" TargetMode="External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152.1289&amp;rep=rep1&amp;type=pdf" TargetMode="External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pic>
        <p:nvPicPr>
          <p:cNvPr id="4" name="Picture 3" descr="Logo COP3530">
            <a:extLst>
              <a:ext uri="{FF2B5EF4-FFF2-40B4-BE49-F238E27FC236}">
                <a16:creationId xmlns:a16="http://schemas.microsoft.com/office/drawing/2014/main" id="{C1929EB0-E03F-49A5-B3B0-39F5590F2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5423" y="5150851"/>
            <a:ext cx="2162976" cy="150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2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Sibling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have the same parent node are siblings.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81795" y="43630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51 are siblings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A5B463-AC18-4099-85FC-E68772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10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4B4A72B-4AE1-4E9C-A7E1-689B0F37DA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C1F8AAB-0075-4843-B0BC-B964EA302C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401B4C37-BC0C-471B-9BCB-5360EADBD0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4605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Ancestor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can be reached by moving only in an upward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51 are ancestors of 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342E7-45AB-4C4F-A34A-42396D31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A1EEF4B-684C-40E3-A5CB-E619B08D3C3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CB60B730-12D9-4848-9CB1-32F084DB07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6B15FA0F-21DC-4B0E-8AD1-D3424B2C90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582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Descendent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that can be reached by moving only </a:t>
            </a:r>
            <a:r>
              <a:rPr lang="en-US" sz="2400">
                <a:solidFill>
                  <a:srgbClr val="EB6E19"/>
                </a:solidFill>
                <a:latin typeface="Gotham Bold" pitchFamily="50" charset="0"/>
              </a:rPr>
              <a:t>in a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downward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14 is a descendant of 25 and 51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0CF13C-DBA5-49DB-A251-4BCCF311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ABA20E-CC40-4242-975D-0CBA47D7E2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05B6FA20-7ECE-44E7-92A2-D0C289A61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FAA1D526-49D6-4EBB-AF62-65D07D38F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3290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Leaf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with no children are called leaf nodes or external nodes.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1816091" y="6384321"/>
            <a:ext cx="541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5, 11, 14, 65 are Leaf Nodes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324423"/>
            <a:ext cx="35134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Non-leaf nodes are also called internal nodes. 25, 51, 2 are internal nodes.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7AC05-73A9-45E1-991F-6EEE364E0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91A26C8-43CC-4E9D-A53F-0F017A29D14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8A7C4346-F6D5-48B8-B411-0EF7FDC3A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38ADE1F-92E2-43CA-A48F-4E7A34BE0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9841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Subtree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subtree of a node is a tree whose root is a child of that node.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521399"/>
            <a:ext cx="35134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Subtrees of 25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B2F1D8-EE9E-4B58-804A-EB7E6E497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10137" y="4069583"/>
            <a:ext cx="2627392" cy="27032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3C7095A-071E-4B1C-BFC0-75A2A7EC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60037" y="3967861"/>
            <a:ext cx="2006362" cy="27941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F05AA-079C-410A-9B17-7C63031D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14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DAAE685-EE03-4116-82B7-3B271784F0C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6842BB01-50BC-4360-A699-E711753EDF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79A547B-97FE-4045-86CE-B466FAA9B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965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Level (Depth)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level of a node is the distance of that node from the root.</a:t>
            </a: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160457" y="3257907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364A7E-789C-4231-A65A-68CC964AAD84}"/>
              </a:ext>
            </a:extLst>
          </p:cNvPr>
          <p:cNvSpPr txBox="1"/>
          <p:nvPr/>
        </p:nvSpPr>
        <p:spPr>
          <a:xfrm>
            <a:off x="1782724" y="3311415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972D33-A6F2-4119-9DFB-6CE7C5BF4A83}"/>
              </a:ext>
            </a:extLst>
          </p:cNvPr>
          <p:cNvSpPr txBox="1"/>
          <p:nvPr/>
        </p:nvSpPr>
        <p:spPr>
          <a:xfrm>
            <a:off x="1782724" y="4398704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C27F0E-1B72-405B-86FE-A6E5047B49C9}"/>
              </a:ext>
            </a:extLst>
          </p:cNvPr>
          <p:cNvSpPr txBox="1"/>
          <p:nvPr/>
        </p:nvSpPr>
        <p:spPr>
          <a:xfrm>
            <a:off x="1782724" y="5781882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7305821" y="3205075"/>
            <a:ext cx="2807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7305821" y="4260875"/>
            <a:ext cx="37692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not a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parent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+ 1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68EBE-A96A-4310-8C23-412A6F61A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15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2E32663-B06F-4489-8F84-2DF4C69A477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275C565-282E-4A74-A39C-C630F9620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C565DBD4-97BE-46C7-AB79-97E40F8293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1283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0 based height (based on nodes)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16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8A319E1-74A9-4100-A2FF-E1D0095EBD1D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2994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1 based height (based on edges)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17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DDA831D-0315-4063-96EF-2C2A76A7CF74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0524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Types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0C42FB-39C4-4AE1-B31F-60B67DE60E04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45AA577A-3A90-482A-9DC4-BA5FD57DBE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FE803F33-1B8B-4C37-9CBB-46ACA26E9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2703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463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N-</a:t>
            </a:r>
            <a:r>
              <a:rPr lang="en-US" sz="2800" dirty="0" err="1">
                <a:solidFill>
                  <a:srgbClr val="0081E2"/>
                </a:solidFill>
                <a:latin typeface="Gotham Bold" pitchFamily="50" charset="0"/>
              </a:rPr>
              <a:t>Ary</a:t>
            </a: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Tree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has three properties: one root; each node has one parent; and no cycles.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1A614AA-CB3A-4D42-B072-F3299A6E7B75}"/>
              </a:ext>
            </a:extLst>
          </p:cNvPr>
          <p:cNvSpPr txBox="1"/>
          <p:nvPr/>
        </p:nvSpPr>
        <p:spPr>
          <a:xfrm>
            <a:off x="8757238" y="3228333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877E2C-4FE6-4C31-8E6F-03BE6F71D97D}"/>
              </a:ext>
            </a:extLst>
          </p:cNvPr>
          <p:cNvSpPr txBox="1"/>
          <p:nvPr/>
        </p:nvSpPr>
        <p:spPr>
          <a:xfrm>
            <a:off x="7354647" y="4686321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C8798-B111-4113-B97D-50F43B73F088}"/>
              </a:ext>
            </a:extLst>
          </p:cNvPr>
          <p:cNvSpPr txBox="1"/>
          <p:nvPr/>
        </p:nvSpPr>
        <p:spPr>
          <a:xfrm>
            <a:off x="9833690" y="4691072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875BAF-BD10-4505-98CC-CCF41F20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19</a:t>
            </a:fld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8382127-205C-4E42-B5D0-CC131B0EF46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EDBC7AFB-75C1-4149-8383-F7C1556151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50646D66-3718-4E40-ADE7-21FDE0DF2B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83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Categories of Data Structures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1175426" y="3221815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6" name="Rectangle 3" descr="Linear Ordered&#10;">
            <a:extLst>
              <a:ext uri="{FF2B5EF4-FFF2-40B4-BE49-F238E27FC236}">
                <a16:creationId xmlns:a16="http://schemas.microsoft.com/office/drawing/2014/main" id="{DE85FF53-6E49-47B6-8225-7E1DAC29F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1869648"/>
            <a:ext cx="2286000" cy="4572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Linear Ordered</a:t>
            </a:r>
          </a:p>
        </p:txBody>
      </p:sp>
      <p:sp>
        <p:nvSpPr>
          <p:cNvPr id="7" name="Rectangle 4" descr="Non-linear Ordered&#10;">
            <a:extLst>
              <a:ext uri="{FF2B5EF4-FFF2-40B4-BE49-F238E27FC236}">
                <a16:creationId xmlns:a16="http://schemas.microsoft.com/office/drawing/2014/main" id="{730497DA-87E3-4A4E-9552-C89037D50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1869648"/>
            <a:ext cx="2286000" cy="4572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Non-linear Ordered</a:t>
            </a:r>
          </a:p>
        </p:txBody>
      </p:sp>
      <p:sp>
        <p:nvSpPr>
          <p:cNvPr id="8" name="Rectangle 12" descr="Not Ordered&#10;">
            <a:extLst>
              <a:ext uri="{FF2B5EF4-FFF2-40B4-BE49-F238E27FC236}">
                <a16:creationId xmlns:a16="http://schemas.microsoft.com/office/drawing/2014/main" id="{D25B0EDD-7867-4D65-BDBC-5EDF27FB2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1869648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Not Ordered</a:t>
            </a:r>
          </a:p>
        </p:txBody>
      </p:sp>
      <p:sp>
        <p:nvSpPr>
          <p:cNvPr id="11" name="Rectangle 5" descr="lists">
            <a:extLst>
              <a:ext uri="{FF2B5EF4-FFF2-40B4-BE49-F238E27FC236}">
                <a16:creationId xmlns:a16="http://schemas.microsoft.com/office/drawing/2014/main" id="{BBD6B998-2174-4960-9806-558F886FC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2588102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Lists</a:t>
            </a:r>
          </a:p>
        </p:txBody>
      </p:sp>
      <p:sp>
        <p:nvSpPr>
          <p:cNvPr id="13" name="Rectangle 6" descr="stacks">
            <a:extLst>
              <a:ext uri="{FF2B5EF4-FFF2-40B4-BE49-F238E27FC236}">
                <a16:creationId xmlns:a16="http://schemas.microsoft.com/office/drawing/2014/main" id="{93E8E40F-D540-4C4F-975D-8707208E02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3301425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Stacks</a:t>
            </a:r>
          </a:p>
        </p:txBody>
      </p:sp>
      <p:sp>
        <p:nvSpPr>
          <p:cNvPr id="14" name="Rectangle 7" descr="queues">
            <a:extLst>
              <a:ext uri="{FF2B5EF4-FFF2-40B4-BE49-F238E27FC236}">
                <a16:creationId xmlns:a16="http://schemas.microsoft.com/office/drawing/2014/main" id="{DBB16A03-0ADE-4DE8-A76F-D33130AF0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4014748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Queues</a:t>
            </a:r>
          </a:p>
        </p:txBody>
      </p:sp>
      <p:sp>
        <p:nvSpPr>
          <p:cNvPr id="15" name="Rectangle 8" descr="trees">
            <a:extLst>
              <a:ext uri="{FF2B5EF4-FFF2-40B4-BE49-F238E27FC236}">
                <a16:creationId xmlns:a16="http://schemas.microsoft.com/office/drawing/2014/main" id="{CA97C4B6-41C6-4BDA-B757-AFF8296F1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2599434"/>
            <a:ext cx="2286000" cy="45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sp>
        <p:nvSpPr>
          <p:cNvPr id="16" name="Rectangle 9" descr="graphs">
            <a:extLst>
              <a:ext uri="{FF2B5EF4-FFF2-40B4-BE49-F238E27FC236}">
                <a16:creationId xmlns:a16="http://schemas.microsoft.com/office/drawing/2014/main" id="{5A639A53-6E3A-46B8-96B3-AE35D359F2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0154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Graphs</a:t>
            </a:r>
          </a:p>
        </p:txBody>
      </p:sp>
      <p:sp>
        <p:nvSpPr>
          <p:cNvPr id="17" name="Rectangle 10" descr="sets">
            <a:extLst>
              <a:ext uri="{FF2B5EF4-FFF2-40B4-BE49-F238E27FC236}">
                <a16:creationId xmlns:a16="http://schemas.microsoft.com/office/drawing/2014/main" id="{427D114F-9822-4AEC-85B6-AB7AA86FC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2584634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Sets</a:t>
            </a:r>
          </a:p>
        </p:txBody>
      </p:sp>
      <p:sp>
        <p:nvSpPr>
          <p:cNvPr id="18" name="Rectangle 11" descr="tables/maps">
            <a:extLst>
              <a:ext uri="{FF2B5EF4-FFF2-40B4-BE49-F238E27FC236}">
                <a16:creationId xmlns:a16="http://schemas.microsoft.com/office/drawing/2014/main" id="{91B71668-7876-4A5F-BBA8-A87FE4105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Tables/Maps</a:t>
            </a:r>
          </a:p>
        </p:txBody>
      </p:sp>
      <p:grpSp>
        <p:nvGrpSpPr>
          <p:cNvPr id="19" name="Group 18" descr="Unordered Data Structures">
            <a:extLst>
              <a:ext uri="{FF2B5EF4-FFF2-40B4-BE49-F238E27FC236}">
                <a16:creationId xmlns:a16="http://schemas.microsoft.com/office/drawing/2014/main" id="{9DB3FDB7-0936-41DB-AB4E-89612624879A}"/>
              </a:ext>
            </a:extLst>
          </p:cNvPr>
          <p:cNvGrpSpPr/>
          <p:nvPr/>
        </p:nvGrpSpPr>
        <p:grpSpPr>
          <a:xfrm>
            <a:off x="7735077" y="4418737"/>
            <a:ext cx="1752600" cy="1447800"/>
            <a:chOff x="6664452" y="3364300"/>
            <a:chExt cx="1752600" cy="1447800"/>
          </a:xfrm>
        </p:grpSpPr>
        <p:sp>
          <p:nvSpPr>
            <p:cNvPr id="20" name="Oval 34">
              <a:extLst>
                <a:ext uri="{FF2B5EF4-FFF2-40B4-BE49-F238E27FC236}">
                  <a16:creationId xmlns:a16="http://schemas.microsoft.com/office/drawing/2014/main" id="{4DA0BD3C-FE2F-43DD-82C7-53C99E353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5091" y="35838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Oval 35">
              <a:extLst>
                <a:ext uri="{FF2B5EF4-FFF2-40B4-BE49-F238E27FC236}">
                  <a16:creationId xmlns:a16="http://schemas.microsoft.com/office/drawing/2014/main" id="{6F36547F-F6D3-4F93-A534-9BE6FD967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4691" y="3812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Oval 36">
              <a:extLst>
                <a:ext uri="{FF2B5EF4-FFF2-40B4-BE49-F238E27FC236}">
                  <a16:creationId xmlns:a16="http://schemas.microsoft.com/office/drawing/2014/main" id="{7ED1D9A0-9254-4941-8BA5-7F80FC0B6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6491" y="4193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Oval 37">
              <a:extLst>
                <a:ext uri="{FF2B5EF4-FFF2-40B4-BE49-F238E27FC236}">
                  <a16:creationId xmlns:a16="http://schemas.microsoft.com/office/drawing/2014/main" id="{7EAC7BCB-669A-4D38-907E-A5D53411E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3420" y="4191292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Oval 33">
              <a:extLst>
                <a:ext uri="{FF2B5EF4-FFF2-40B4-BE49-F238E27FC236}">
                  <a16:creationId xmlns:a16="http://schemas.microsoft.com/office/drawing/2014/main" id="{34594F30-7AE2-4A79-A664-861715F4D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4452" y="3364300"/>
              <a:ext cx="1752600" cy="1447800"/>
            </a:xfrm>
            <a:prstGeom prst="ellipse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" name="Group 24" descr="Linear Data Structures">
            <a:extLst>
              <a:ext uri="{FF2B5EF4-FFF2-40B4-BE49-F238E27FC236}">
                <a16:creationId xmlns:a16="http://schemas.microsoft.com/office/drawing/2014/main" id="{C4FE9C71-86DE-4070-982E-BADCC35B4E91}"/>
              </a:ext>
            </a:extLst>
          </p:cNvPr>
          <p:cNvGrpSpPr/>
          <p:nvPr/>
        </p:nvGrpSpPr>
        <p:grpSpPr>
          <a:xfrm>
            <a:off x="1831868" y="4993848"/>
            <a:ext cx="1456888" cy="304800"/>
            <a:chOff x="877748" y="4343400"/>
            <a:chExt cx="1456888" cy="304800"/>
          </a:xfrm>
          <a:solidFill>
            <a:schemeClr val="accent6">
              <a:lumMod val="75000"/>
            </a:schemeClr>
          </a:solidFill>
        </p:grpSpPr>
        <p:sp>
          <p:nvSpPr>
            <p:cNvPr id="26" name="Oval 13">
              <a:extLst>
                <a:ext uri="{FF2B5EF4-FFF2-40B4-BE49-F238E27FC236}">
                  <a16:creationId xmlns:a16="http://schemas.microsoft.com/office/drawing/2014/main" id="{1FDDD2FA-8EB8-4969-BDE9-BBEFF8E17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748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Oval 14">
              <a:extLst>
                <a:ext uri="{FF2B5EF4-FFF2-40B4-BE49-F238E27FC236}">
                  <a16:creationId xmlns:a16="http://schemas.microsoft.com/office/drawing/2014/main" id="{81226823-D927-4CFC-9D60-DFF03265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3792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Oval 15">
              <a:extLst>
                <a:ext uri="{FF2B5EF4-FFF2-40B4-BE49-F238E27FC236}">
                  <a16:creationId xmlns:a16="http://schemas.microsoft.com/office/drawing/2014/main" id="{44CAFCF0-8DD4-458A-BF11-416332294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9836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49FE957-18FD-4073-A520-F7172DE43CA8}"/>
                </a:ext>
              </a:extLst>
            </p:cNvPr>
            <p:cNvCxnSpPr>
              <a:cxnSpLocks noChangeShapeType="1"/>
              <a:stCxn id="26" idx="6"/>
              <a:endCxn id="27" idx="2"/>
            </p:cNvCxnSpPr>
            <p:nvPr/>
          </p:nvCxnSpPr>
          <p:spPr bwMode="auto">
            <a:xfrm>
              <a:off x="1182548" y="4495800"/>
              <a:ext cx="271244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B6D8996-2669-4634-9753-F687C728F27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750203" y="4495800"/>
              <a:ext cx="304800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1" name="Group 30" descr="Non-Linear Data Structures">
            <a:extLst>
              <a:ext uri="{FF2B5EF4-FFF2-40B4-BE49-F238E27FC236}">
                <a16:creationId xmlns:a16="http://schemas.microsoft.com/office/drawing/2014/main" id="{BBCA3FB5-E4E4-4A55-A2BA-67A34490B071}"/>
              </a:ext>
            </a:extLst>
          </p:cNvPr>
          <p:cNvGrpSpPr/>
          <p:nvPr/>
        </p:nvGrpSpPr>
        <p:grpSpPr>
          <a:xfrm>
            <a:off x="5225372" y="4686961"/>
            <a:ext cx="987552" cy="911352"/>
            <a:chOff x="4079846" y="3744286"/>
            <a:chExt cx="987552" cy="911352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D06E595-9B3B-4CCB-9BDB-BBDFCB0F3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9846" y="37442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247F677-4DCC-4D8C-A1AE-1F791E08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5646" y="38204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9D2F77B-58EA-434A-9B0C-23C2FAFE2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2246" y="43538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AE1F873-515C-4395-9A03-190B6BF12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446" y="42776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6" name="Straight Connector 27">
              <a:extLst>
                <a:ext uri="{FF2B5EF4-FFF2-40B4-BE49-F238E27FC236}">
                  <a16:creationId xmlns:a16="http://schemas.microsoft.com/office/drawing/2014/main" id="{5A300474-4AF3-4B14-AC0F-944DB12EE000}"/>
                </a:ext>
              </a:extLst>
            </p:cNvPr>
            <p:cNvCxnSpPr>
              <a:cxnSpLocks noChangeShapeType="1"/>
              <a:stCxn id="32" idx="6"/>
              <a:endCxn id="33" idx="2"/>
            </p:cNvCxnSpPr>
            <p:nvPr/>
          </p:nvCxnSpPr>
          <p:spPr bwMode="auto">
            <a:xfrm>
              <a:off x="4381598" y="3895162"/>
              <a:ext cx="384048" cy="7620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" name="Straight Connector 29">
              <a:extLst>
                <a:ext uri="{FF2B5EF4-FFF2-40B4-BE49-F238E27FC236}">
                  <a16:creationId xmlns:a16="http://schemas.microsoft.com/office/drawing/2014/main" id="{2B26994C-2449-49C4-959A-08A707E3B0EA}"/>
                </a:ext>
              </a:extLst>
            </p:cNvPr>
            <p:cNvCxnSpPr>
              <a:cxnSpLocks noChangeShapeType="1"/>
              <a:stCxn id="33" idx="4"/>
              <a:endCxn id="35" idx="0"/>
            </p:cNvCxnSpPr>
            <p:nvPr/>
          </p:nvCxnSpPr>
          <p:spPr bwMode="auto">
            <a:xfrm flipH="1">
              <a:off x="4840322" y="4122238"/>
              <a:ext cx="76200" cy="155448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8" name="Straight Connector 31">
              <a:extLst>
                <a:ext uri="{FF2B5EF4-FFF2-40B4-BE49-F238E27FC236}">
                  <a16:creationId xmlns:a16="http://schemas.microsoft.com/office/drawing/2014/main" id="{16A74199-DDE2-460E-8EF9-DC0C699CAD5D}"/>
                </a:ext>
              </a:extLst>
            </p:cNvPr>
            <p:cNvCxnSpPr>
              <a:cxnSpLocks noChangeShapeType="1"/>
              <a:stCxn id="32" idx="5"/>
              <a:endCxn id="35" idx="1"/>
            </p:cNvCxnSpPr>
            <p:nvPr/>
          </p:nvCxnSpPr>
          <p:spPr bwMode="auto">
            <a:xfrm>
              <a:off x="4337407" y="4001847"/>
              <a:ext cx="396230" cy="32003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9" name="Straight Connector 31">
              <a:extLst>
                <a:ext uri="{FF2B5EF4-FFF2-40B4-BE49-F238E27FC236}">
                  <a16:creationId xmlns:a16="http://schemas.microsoft.com/office/drawing/2014/main" id="{F8A83CAE-9C4A-4C60-8A1C-7F6AE7A2B7EC}"/>
                </a:ext>
              </a:extLst>
            </p:cNvPr>
            <p:cNvCxnSpPr>
              <a:cxnSpLocks noChangeShapeType="1"/>
              <a:stCxn id="32" idx="4"/>
            </p:cNvCxnSpPr>
            <p:nvPr/>
          </p:nvCxnSpPr>
          <p:spPr bwMode="auto">
            <a:xfrm>
              <a:off x="4230722" y="4046038"/>
              <a:ext cx="169093" cy="363987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1729A13-610D-4B38-9DEF-C6595CB848D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41" name="Picture 2">
              <a:extLst>
                <a:ext uri="{FF2B5EF4-FFF2-40B4-BE49-F238E27FC236}">
                  <a16:creationId xmlns:a16="http://schemas.microsoft.com/office/drawing/2014/main" id="{0953EBFB-4727-4EA1-9083-F0CAC99384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1" descr="Logo COP3530">
              <a:extLst>
                <a:ext uri="{FF2B5EF4-FFF2-40B4-BE49-F238E27FC236}">
                  <a16:creationId xmlns:a16="http://schemas.microsoft.com/office/drawing/2014/main" id="{87CE9280-7712-449B-BF4D-D78994AE8B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99D17-DFA4-4B5E-8B28-FD9432BD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96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297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two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610119" y="2122444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ACBC0-13A0-4BC2-AA21-4879A0DA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20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EE3E2A-754D-49F8-8B3C-C6C599DF7B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D4E81276-256A-477B-8925-2EC1C9545B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1" descr="Logo COP3530">
              <a:extLst>
                <a:ext uri="{FF2B5EF4-FFF2-40B4-BE49-F238E27FC236}">
                  <a16:creationId xmlns:a16="http://schemas.microsoft.com/office/drawing/2014/main" id="{49E0E58F-29BD-4290-A409-CDB6682A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4170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352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Full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full binary tree is a binary tree where all nodes have either 2 children or 0 children (the leaf nodes)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59B1D03-F301-4D87-8468-BFA5BEEADCA3}"/>
              </a:ext>
            </a:extLst>
          </p:cNvPr>
          <p:cNvGrpSpPr/>
          <p:nvPr/>
        </p:nvGrpSpPr>
        <p:grpSpPr>
          <a:xfrm>
            <a:off x="6166673" y="2122444"/>
            <a:ext cx="4547047" cy="4489289"/>
            <a:chOff x="6166673" y="2122444"/>
            <a:chExt cx="4547047" cy="4489289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2F97F1A-F52C-475F-913D-5CB70DC72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6260A3-C017-47BD-9E4D-0B50E2C20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22CF7E5-EA49-4916-ACBA-94D5995E0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536114C-B8EB-488C-9A12-B2CF643E5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3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07CA0-CDBD-4E66-8C50-994DA868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21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163747-ECE8-4647-83DD-17D2A34387B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6194E4C-8447-4F96-964F-5C4B0285ED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17E54B8B-4629-4E5A-A6CF-2826890184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4998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5810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Perfect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perfect binary tree is a full binary tree of height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with exactly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baseline="30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– 1</a:t>
            </a:r>
            <a:r>
              <a:rPr lang="en-US" sz="2000" dirty="0">
                <a:solidFill>
                  <a:srgbClr val="00DA63"/>
                </a:solidFill>
                <a:latin typeface="Gotham Bold" pitchFamily="50" charset="0"/>
              </a:rPr>
              <a:t>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nodes. Here,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h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is 1-based (height of a tree with one node is 1).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1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In a perfect binary tree with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nodes, the height of the tree is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4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63CAA5A-41D5-45BA-BBAB-9E9D851265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604EF93-F979-4477-9EDC-9D6FBB580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DAA11BA-8EF3-494F-AD09-E97D244FD467}"/>
              </a:ext>
            </a:extLst>
          </p:cNvPr>
          <p:cNvSpPr/>
          <p:nvPr/>
        </p:nvSpPr>
        <p:spPr>
          <a:xfrm>
            <a:off x="7676269" y="5521462"/>
            <a:ext cx="34355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 = 3 and 2</a:t>
            </a:r>
            <a:r>
              <a:rPr lang="en-US" baseline="30000" dirty="0">
                <a:solidFill>
                  <a:srgbClr val="0081E2"/>
                </a:solidFill>
                <a:latin typeface="Consolas" panose="020B0609020204030204" pitchFamily="49" charset="0"/>
              </a:rPr>
              <a:t>h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– 1 = 7</a:t>
            </a:r>
          </a:p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 = 7 and ceil(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log</a:t>
            </a:r>
            <a:r>
              <a:rPr lang="en-US" sz="1800" baseline="-25000" dirty="0">
                <a:solidFill>
                  <a:srgbClr val="0081E2"/>
                </a:solidFill>
                <a:latin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 7) = 3</a:t>
            </a:r>
            <a:endParaRPr lang="en-US" dirty="0">
              <a:solidFill>
                <a:srgbClr val="0081E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0F519-335A-4848-B51E-22B6E075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22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A7EF6FF-6DC9-480B-96D7-57F48C862B3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C5B6C97-BDE5-4FA0-920C-8D3847F9E7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70FA80-822C-4C50-A1AE-58FBE1D1D5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1531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5372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Complete Binary Tree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complete binary tree is a perfect binary tree through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n - 1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with some extra leaf nodes at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(the tree height), all towards the left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The height of a complete binary tree is also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</a:t>
            </a: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A36B-3320-42E8-A8DE-7265EAC4D57B}"/>
              </a:ext>
            </a:extLst>
          </p:cNvPr>
          <p:cNvSpPr/>
          <p:nvPr/>
        </p:nvSpPr>
        <p:spPr>
          <a:xfrm>
            <a:off x="2874424" y="6261131"/>
            <a:ext cx="56829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Is a full tree complete? Is a complete tree full?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784EF-D206-43EC-8BC1-C4B28BA7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07E7ED0-B69C-4324-876E-F6753CDEB6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1A48842-7931-4ADB-8523-305F4DA8DB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90FA27B-60ED-492A-AAEA-4B3C5AD1DE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9364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467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Search Tree (BST)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binary tree in which all values of a node’s left subtree or descendants to the left are less than the node and all values of a node’s right subtree are greater than the node.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An ordered binary tree.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E2CF0-8644-4E6B-BFBF-92D6312E0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619978-7B31-4C27-BC60-C6FAEC1A0A9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3FB046D8-D6E0-4AFF-A94C-3DFFF1DE71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3B02792B-37D6-43BE-ADBE-62BC58666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337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Representation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18580D-788B-4F4C-A9CF-57A287D298E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7E255F4B-D56E-46AB-85C0-C1F2354C68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915705-CF7D-4309-A060-D0E314740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4434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26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881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27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803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6CD01A36-5A59-43FC-87CE-D86C38D09A76}"/>
              </a:ext>
            </a:extLst>
          </p:cNvPr>
          <p:cNvGraphicFramePr>
            <a:graphicFrameLocks noGrp="1"/>
          </p:cNvGraphicFramePr>
          <p:nvPr/>
        </p:nvGraphicFramePr>
        <p:xfrm>
          <a:off x="958513" y="4555733"/>
          <a:ext cx="378179" cy="19450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A89536DC-B1F1-4503-AEA0-51AE02870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592275"/>
              </p:ext>
            </p:extLst>
          </p:nvPr>
        </p:nvGraphicFramePr>
        <p:xfrm>
          <a:off x="1336692" y="4555733"/>
          <a:ext cx="7519984" cy="194506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7519984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class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public: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int 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*left;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*right;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(int x) : 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(x), left(nullptr), right(nullptr) {}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};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pic>
        <p:nvPicPr>
          <p:cNvPr id="6" name="Graphic 5" descr="Badge">
            <a:extLst>
              <a:ext uri="{FF2B5EF4-FFF2-40B4-BE49-F238E27FC236}">
                <a16:creationId xmlns:a16="http://schemas.microsoft.com/office/drawing/2014/main" id="{824F146C-8791-4141-879A-CE5018F48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845" y="3781621"/>
            <a:ext cx="640080" cy="640080"/>
          </a:xfrm>
          <a:prstGeom prst="rect">
            <a:avLst/>
          </a:prstGeom>
        </p:spPr>
      </p:pic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5AFC671-0A6F-4046-B5BF-8671B013D53B}"/>
              </a:ext>
            </a:extLst>
          </p:cNvPr>
          <p:cNvSpPr/>
          <p:nvPr/>
        </p:nvSpPr>
        <p:spPr>
          <a:xfrm>
            <a:off x="1733596" y="3870828"/>
            <a:ext cx="37183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Linked Representation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28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074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Binary Search Trees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3D34E6-7320-4930-ACED-58CF6DB18BA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28D0EAC-2EF8-4DEF-8BC6-5CA0B5E28B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01A9694-52E8-47D7-BF5B-4C61B9A1C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64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1690688"/>
            <a:ext cx="10128739" cy="113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A tree is a rooted, directed, acyclic structure. It has three properties: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one root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each node has one parent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and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 cycles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.</a:t>
            </a:r>
            <a:endParaRPr lang="en-US" sz="2000" dirty="0">
              <a:solidFill>
                <a:srgbClr val="0081E2"/>
              </a:solidFill>
              <a:latin typeface="Gotham Bold" pitchFamily="50" charset="0"/>
            </a:endParaRPr>
          </a:p>
        </p:txBody>
      </p:sp>
      <p:pic>
        <p:nvPicPr>
          <p:cNvPr id="6" name="Graphic 5" descr="Deciduous tree">
            <a:extLst>
              <a:ext uri="{FF2B5EF4-FFF2-40B4-BE49-F238E27FC236}">
                <a16:creationId xmlns:a16="http://schemas.microsoft.com/office/drawing/2014/main" id="{70FA877C-A1DC-403A-ABD8-5957BB9A6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4495" y="4417971"/>
            <a:ext cx="1921639" cy="1921639"/>
          </a:xfrm>
          <a:prstGeom prst="rect">
            <a:avLst/>
          </a:prstGeom>
        </p:spPr>
      </p:pic>
      <p:pic>
        <p:nvPicPr>
          <p:cNvPr id="8" name="Graphic 7" descr="Forest scene">
            <a:extLst>
              <a:ext uri="{FF2B5EF4-FFF2-40B4-BE49-F238E27FC236}">
                <a16:creationId xmlns:a16="http://schemas.microsoft.com/office/drawing/2014/main" id="{B8D7E956-D8F5-43B7-AC87-2E9AAB88D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49825" y="4539281"/>
            <a:ext cx="2042683" cy="204268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1C63346-35E8-4152-BDC2-3944D68ECB65}"/>
              </a:ext>
            </a:extLst>
          </p:cNvPr>
          <p:cNvGrpSpPr/>
          <p:nvPr/>
        </p:nvGrpSpPr>
        <p:grpSpPr>
          <a:xfrm>
            <a:off x="3522783" y="3294742"/>
            <a:ext cx="4465404" cy="3044868"/>
            <a:chOff x="6888396" y="2122444"/>
            <a:chExt cx="446540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DFAC5F-A964-4C95-AF7C-B7EF6BE3E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230D380-2AE3-4281-A7C3-6F4AAF1A7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8284FA-57F8-4B7C-8B4B-106F1240D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ABDFC8-ECDC-4979-9545-FEE229C0B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A31E9F2-876D-45BF-B69F-D2035A95F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B71EB90-CBB0-4567-8340-57BD67547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27FFE12-4FB6-4015-8B16-43F997BA5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CA2A586-F837-4D35-B485-4CC34F620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025D92D-9F77-44C1-B762-E48AC2326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9196973" y="2762524"/>
              <a:ext cx="4498" cy="413234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63C07C-9ABA-4A98-825C-65A90D8ED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6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25107D9-CB45-46D6-BDC6-6DE82D086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FDC9BC5-1A53-438F-A28C-32151F349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ED29B7A6-1FF1-4C5F-8FE8-68C7141EA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15818" y="4348056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Gotham Bold" pitchFamily="50" charset="0"/>
              </a:rPr>
              <a:t>15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C28E-C8B5-4DCB-BFB7-E9F768B4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3946C72-CA63-4EE2-81B4-6E9774513FF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D30D6F9C-3710-4442-AB21-DBE0AF4B22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236947F2-C747-49B5-B986-0581973D7A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6643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Gotham Bold" pitchFamily="50" charset="0"/>
              </a:rPr>
              <a:t>Binary Search Tree (BST): Dictionary</a:t>
            </a:r>
          </a:p>
        </p:txBody>
      </p:sp>
      <p:pic>
        <p:nvPicPr>
          <p:cNvPr id="16" name="Picture 2" descr="BST of words">
            <a:extLst>
              <a:ext uri="{FF2B5EF4-FFF2-40B4-BE49-F238E27FC236}">
                <a16:creationId xmlns:a16="http://schemas.microsoft.com/office/drawing/2014/main" id="{DC863E96-567C-4BF1-8CED-7064A4539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5286" y="2190104"/>
            <a:ext cx="7875982" cy="2956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A6A5B0-190B-4CC0-A2B9-B2D80F87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19A7CD-59F2-4F8F-A2C7-8C39ED9D2D2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B83BEF9A-2DC3-49AF-8F65-788D707917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C1EB0F3B-0C47-46B0-B63B-323AF182A4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8274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Node Class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114791FF-B412-4873-8267-9326980CA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617" y="3212979"/>
            <a:ext cx="3366306" cy="329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Prints: </a:t>
            </a:r>
            <a:r>
              <a:rPr lang="en-US" altLang="en-US" sz="1600" dirty="0">
                <a:solidFill>
                  <a:srgbClr val="EB6E19"/>
                </a:solidFill>
                <a:latin typeface="Consolas" panose="020B0609020204030204" pitchFamily="49" charset="0"/>
              </a:rPr>
              <a:t>200 100 100 100 100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4A67249-5435-44E0-A96D-5DA8B7C63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487093"/>
              </p:ext>
            </p:extLst>
          </p:nvPr>
        </p:nvGraphicFramePr>
        <p:xfrm>
          <a:off x="1838690" y="1645637"/>
          <a:ext cx="378179" cy="19450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F9BF771-19C6-4CBA-B24F-2F392D69E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561017"/>
              </p:ext>
            </p:extLst>
          </p:nvPr>
        </p:nvGraphicFramePr>
        <p:xfrm>
          <a:off x="2216869" y="1645637"/>
          <a:ext cx="7519984" cy="194506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7519984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class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public: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int 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*left;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*right;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6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(int x) : 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(x), left(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), right(</a:t>
                      </a:r>
                      <a:r>
                        <a:rPr lang="en-US" sz="16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 {}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};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64409" y="6154321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CD637-A026-452F-9162-C6F8B2A7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B7F4559-74B6-4797-9879-89A5C7532B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AE76C55-C399-48EC-896D-7F25AFFC92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6DB07C5-623B-4010-BA26-72E3CF632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6933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Search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BST Search Algorithm">
            <a:extLst>
              <a:ext uri="{FF2B5EF4-FFF2-40B4-BE49-F238E27FC236}">
                <a16:creationId xmlns:a16="http://schemas.microsoft.com/office/drawing/2014/main" id="{22726176-F32C-447C-A738-5C52686CD4C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589" y="2208827"/>
            <a:ext cx="5307176" cy="30958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F53E3A-932E-459B-876A-BB940E86A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9B637D-BA32-411B-9659-C18C5B4BDD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8E171557-F5FC-4E74-B28A-B714139DAC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95FDEEE-9179-491F-9C68-6490A5CDF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231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Insertion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Insertion Pseudocode">
            <a:extLst>
              <a:ext uri="{FF2B5EF4-FFF2-40B4-BE49-F238E27FC236}">
                <a16:creationId xmlns:a16="http://schemas.microsoft.com/office/drawing/2014/main" id="{C178C535-B913-49A8-A1C0-BD3FCA3AC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696" y="2089355"/>
            <a:ext cx="5283141" cy="224211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C113F1-255F-4281-8DB1-855B6DA4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02ACB95-671B-475B-A5CB-5C162804C65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54B48353-ECB8-4CFD-A1FB-815CC4E2F9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FEDFF00-53F1-4AD1-9164-E4D4D1C312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43209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114791FF-B412-4873-8267-9326980CA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617" y="3212979"/>
            <a:ext cx="3366306" cy="329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Prints: </a:t>
            </a:r>
            <a:r>
              <a:rPr lang="en-US" altLang="en-US" sz="1600" dirty="0">
                <a:solidFill>
                  <a:srgbClr val="EB6E19"/>
                </a:solidFill>
                <a:latin typeface="Consolas" panose="020B0609020204030204" pitchFamily="49" charset="0"/>
              </a:rPr>
              <a:t>200 100 100 100 100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4A67249-5435-44E0-A96D-5DA8B7C63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001912"/>
              </p:ext>
            </p:extLst>
          </p:nvPr>
        </p:nvGraphicFramePr>
        <p:xfrm>
          <a:off x="1838690" y="1645637"/>
          <a:ext cx="378179" cy="440093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F9BF771-19C6-4CBA-B24F-2F392D69E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02054"/>
              </p:ext>
            </p:extLst>
          </p:nvPr>
        </p:nvGraphicFramePr>
        <p:xfrm>
          <a:off x="2216869" y="1645637"/>
          <a:ext cx="7519984" cy="4400931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7519984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class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public: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int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*left;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*right;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(int x) :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(x), left(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), right(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 {}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};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* </a:t>
                      </a:r>
                      <a:r>
                        <a:rPr lang="en-US" sz="1400" baseline="0" dirty="0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insert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* root, int key)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pPr marL="914400" marR="0" lvl="2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if (root ==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 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return new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(key);   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if (key &lt; root-&gt;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root-&gt;left = </a:t>
                      </a:r>
                      <a:r>
                        <a:rPr lang="en-US" sz="1400" baseline="0" dirty="0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insert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(root-&gt;left, key);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else 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root-&gt;right = </a:t>
                      </a:r>
                      <a:r>
                        <a:rPr lang="en-US" sz="1400" baseline="0" dirty="0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insert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(root-&gt;right, key);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return root;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89164" y="6262664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34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25493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Deletion Pseudocode">
            <a:extLst>
              <a:ext uri="{FF2B5EF4-FFF2-40B4-BE49-F238E27FC236}">
                <a16:creationId xmlns:a16="http://schemas.microsoft.com/office/drawing/2014/main" id="{D492D94E-C914-4111-A997-D1564DB61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387" y="1831220"/>
            <a:ext cx="4555888" cy="402470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35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7782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Traversals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24AF92F-2F28-4074-A02E-3246C7059B1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9E9FBFE5-5EE3-4030-8B22-053BD3BE50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89E4BEF-87A4-4208-89FC-738FFCFE4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23480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659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Breadth First Strategy</a:t>
            </a:r>
          </a:p>
          <a:p>
            <a:pPr lvl="0">
              <a:lnSpc>
                <a:spcPct val="150000"/>
              </a:lnSpc>
            </a:pPr>
            <a:endParaRPr lang="en-US" sz="1400" dirty="0">
              <a:solidFill>
                <a:srgbClr val="0081E2"/>
              </a:solidFill>
              <a:latin typeface="Gotham Bold" pitchFamily="50" charset="0"/>
            </a:endParaRPr>
          </a:p>
          <a:p>
            <a:pPr lvl="0"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Traversal vs Search</a:t>
            </a:r>
          </a:p>
          <a:p>
            <a:pPr lvl="1">
              <a:lnSpc>
                <a:spcPct val="150000"/>
              </a:lnSpc>
            </a:pPr>
            <a:endParaRPr lang="en-US" sz="2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Traversal requires you to visit each node; Not necessarily in search</a:t>
            </a: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62F0753-217A-4CA8-B1E0-9BC39C94419A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12CB395-C109-48EC-9D88-A43F73831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8BF612B-D8EB-43C5-940B-EA38069A5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B2DDDA4-9447-417D-BB74-5C7219B6F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39B2B9A-3787-4810-9D71-628D0B555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FD6B626-A2DC-4183-A60A-00777A1D6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6256A5B-4F02-482A-A532-4A4D738FF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1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1B96042-B1D5-4267-B7FC-FC2BA756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63F74AF-2D9B-4329-B23D-4F401F09A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5"/>
              <a:endCxn id="24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11EFF52-BB17-443D-800B-BFBB6187C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9F83E5B-C26C-46BE-A752-469D6F82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4A4EE16-1776-48F9-8AB4-303428B81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FBDA591-E364-4009-B092-43FC5DEE2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F958B29-BC09-4272-90D6-E3E4629B3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205B61-3CD4-46CD-84E0-D1EF7711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37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888493-534E-4D89-AE77-660A97F5527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ABA30F29-99AC-4551-A080-5E20A7E766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60F231C6-1C49-45E9-92C0-EC75983C5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16221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E6F6EF95-3AAA-4676-9F8A-899D17DBD0A2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2, 5, 6, 12, 14, 25, 51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38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63702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Search Tree: C++ 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Traversal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114791FF-B412-4873-8267-9326980CA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617" y="3212979"/>
            <a:ext cx="3366306" cy="329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Prints: </a:t>
            </a:r>
            <a:r>
              <a:rPr lang="en-US" altLang="en-US" sz="1600" dirty="0">
                <a:solidFill>
                  <a:srgbClr val="EB6E19"/>
                </a:solidFill>
                <a:latin typeface="Consolas" panose="020B0609020204030204" pitchFamily="49" charset="0"/>
              </a:rPr>
              <a:t>200 100 100 100 100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4A67249-5435-44E0-A96D-5DA8B7C63E9C}"/>
              </a:ext>
            </a:extLst>
          </p:cNvPr>
          <p:cNvGraphicFramePr>
            <a:graphicFrameLocks noGrp="1"/>
          </p:cNvGraphicFramePr>
          <p:nvPr/>
        </p:nvGraphicFramePr>
        <p:xfrm>
          <a:off x="1838690" y="1645637"/>
          <a:ext cx="378179" cy="46462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F9BF771-19C6-4CBA-B24F-2F392D69E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216869" y="1645637"/>
          <a:ext cx="7519984" cy="4646295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7519984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class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public: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int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*left;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*right;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(int x) :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(x), left(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), right(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nullptr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) {}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};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void </a:t>
                      </a:r>
                      <a:r>
                        <a:rPr lang="en-US" sz="1400" baseline="0" dirty="0" err="1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inorder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</a:rPr>
                        <a:t>TreeNode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* head)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if(head==NULL)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cout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&lt;&lt;"";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else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400" baseline="0" dirty="0" err="1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inorder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(head-&gt;left);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cout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&lt;&lt;head-&gt;</a:t>
                      </a:r>
                      <a:r>
                        <a:rPr lang="en-US" sz="14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val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&lt;&lt;" ";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400" baseline="0" dirty="0" err="1">
                          <a:solidFill>
                            <a:srgbClr val="0081E2"/>
                          </a:solidFill>
                          <a:effectLst/>
                          <a:latin typeface="Consolas" panose="020B0609020204030204" pitchFamily="49" charset="0"/>
                        </a:rPr>
                        <a:t>inorder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(head-&gt;right);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    }</a:t>
                      </a:r>
                    </a:p>
                    <a:p>
                      <a:pPr marL="457200" marR="0" lvl="1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81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84506" y="6417592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C5B0-9B58-452B-A859-956AA9FD4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39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5BACB9-4DAA-4C58-8ECF-3E67B2F1307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3383721-447C-4D42-A201-1C215A94C7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1D230126-291B-4142-BF3D-36894B799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115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764150" y="1322639"/>
            <a:ext cx="6139543" cy="5535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8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Family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Decision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File Systems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Expression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Search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9E3D9E-9329-445E-B82A-7AB210BF1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10A9529-CF6B-4F3D-982E-B6A2A576262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4C654D3-5D39-4B99-A8B6-9CD3B77B80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49A1AAE2-DBDE-44D0-8D2B-7DFBCB5150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892E30A-6383-40BF-B3A5-3830421F3C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0564" y="1296897"/>
            <a:ext cx="3179527" cy="21117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E5D7AA-471A-4B92-80D0-4E3CE59CA95E}"/>
              </a:ext>
            </a:extLst>
          </p:cNvPr>
          <p:cNvSpPr txBox="1"/>
          <p:nvPr/>
        </p:nvSpPr>
        <p:spPr>
          <a:xfrm>
            <a:off x="7243006" y="3531590"/>
            <a:ext cx="38426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https://commons.wikimedia.org/wiki/File:Black_family_tapestry_as_seen_at_Harry_Potter_Experience.jpg</a:t>
            </a:r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8BF31748-E559-4848-A6F1-0C5FAB70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5323100"/>
              </p:ext>
            </p:extLst>
          </p:nvPr>
        </p:nvGraphicFramePr>
        <p:xfrm>
          <a:off x="4321232" y="4320170"/>
          <a:ext cx="6418664" cy="2220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65200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A86FFA9-0034-4125-B2FD-D01781D9C265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25, 12, 5, 2, 6, 14, 51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40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5748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2, 6, 5, 14, 12, 51, 25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41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05059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Euler Tour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440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 (down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(horizontal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(up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pic>
        <p:nvPicPr>
          <p:cNvPr id="18" name="Picture 2" descr="Euler Tour">
            <a:extLst>
              <a:ext uri="{FF2B5EF4-FFF2-40B4-BE49-F238E27FC236}">
                <a16:creationId xmlns:a16="http://schemas.microsoft.com/office/drawing/2014/main" id="{A7E78450-5352-455E-B8D8-9AA7E3B9B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47418" y="1714500"/>
            <a:ext cx="3862477" cy="3429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801A9-5828-4E49-A126-EE26BD8E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42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32F8F46-2A13-46A9-A61A-268D3F17745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16574703-82E8-46BE-8231-76A6474EF7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53F2ECE-E645-4257-923C-D513920964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86471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Level 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300328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Traverse all nodes in Level 0 </a:t>
            </a:r>
            <a:r>
              <a:rPr lang="en-US" sz="2000" dirty="0" err="1">
                <a:solidFill>
                  <a:srgbClr val="EB6E19"/>
                </a:solidFill>
                <a:latin typeface="Gotham Bold" pitchFamily="50" charset="0"/>
              </a:rPr>
              <a:t>upto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n-1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25, 12, 51, 5, 14, 2, 6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4787D5-4DB4-4051-B6CA-EFD6F32EA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018205F-454A-464B-B700-4921CA34A54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479FF87-687D-472D-87FF-0F31896187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C78FAE4-1DDD-4718-93DD-FA10B52006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04312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Use Cases of Traversal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D5F87E-6ED0-400B-BDA1-7A86A824B1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3B58136-3F3C-4ED8-913F-4885879EEF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254EFF1-A453-4206-9D40-D89E29DC66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2032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pic>
        <p:nvPicPr>
          <p:cNvPr id="5" name="Picture 4" descr="Screenshot of ls command">
            <a:extLst>
              <a:ext uri="{FF2B5EF4-FFF2-40B4-BE49-F238E27FC236}">
                <a16:creationId xmlns:a16="http://schemas.microsoft.com/office/drawing/2014/main" id="{F682EAB7-3538-4DF2-8E63-9624A472E9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703"/>
          <a:stretch/>
        </p:blipFill>
        <p:spPr>
          <a:xfrm>
            <a:off x="1289674" y="2792622"/>
            <a:ext cx="4308523" cy="2097058"/>
          </a:xfrm>
          <a:prstGeom prst="rect">
            <a:avLst/>
          </a:prstGeom>
        </p:spPr>
      </p:pic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1F940-A930-4976-8013-5FA4198BA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99D8E1-2714-4D1C-B394-B444BE7DED9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D398E43A-47A6-47AB-92D3-03E1E9C4CB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C1DCF8A-69D0-4E4F-8D19-777C3B1A4A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12809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creenshot of ls -r command">
            <a:extLst>
              <a:ext uri="{FF2B5EF4-FFF2-40B4-BE49-F238E27FC236}">
                <a16:creationId xmlns:a16="http://schemas.microsoft.com/office/drawing/2014/main" id="{F1C2A0E0-B6CF-4B53-9CE3-867E5CBBFF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733"/>
          <a:stretch/>
        </p:blipFill>
        <p:spPr>
          <a:xfrm>
            <a:off x="916330" y="2777062"/>
            <a:ext cx="3426217" cy="37078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9E413D-B575-4402-A1B2-B81F814E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46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FCFC9F-C359-437A-87B7-7B5B0FE305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F43BA13-0E9B-4AC2-8EA5-FCA6C1C595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41D3E88-59F3-4612-B254-F58C3FC676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58725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preorder/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c.txt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a.txt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12A71-0B83-45B4-8ADC-3DAA622DC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47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9625E3F-5304-47BA-89EC-E1BCF7EE937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499D27D0-27D9-40C7-A665-E09B3B82F1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5C6D3CC-033D-44A7-9921-E054029008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27762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A1519-5EF9-455C-A69A-FE6C8E20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48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4EBA1B5-4D93-4262-92B9-271794380CF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D441062-1CEE-4C0B-BFAF-27EB9617B7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D6DFE74A-C951-45E0-9115-9621868B47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701211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3E960-F3CA-49C3-A7DE-C143E43AC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49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AE3B02D-4E94-41E1-8231-04DECA5C26D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13353C93-9464-4E64-9278-1B48015C11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9F7AEE5B-BB4C-485C-AC85-696F6791A0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2390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Terminology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E53069B-1A23-4693-9983-2ED47B01DD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B9D77C9F-A109-4ED4-A898-39D22FFFD3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27D10D-A4FD-480F-BC19-75A1BD33A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23491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E8E385-4B66-4C35-9FF9-A75A2B5D2466}"/>
              </a:ext>
            </a:extLst>
          </p:cNvPr>
          <p:cNvSpPr txBox="1"/>
          <p:nvPr/>
        </p:nvSpPr>
        <p:spPr>
          <a:xfrm>
            <a:off x="10267941" y="1047110"/>
            <a:ext cx="878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1100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50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2115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E1C94F-3758-4A5C-B48B-F500B3923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51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FC0F818-3D3B-4476-8750-CCF208D5A75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1D29486C-C08B-4F54-A7A3-AD98C1127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CE81DBD-2222-4986-BEBA-346283618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78010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1B293-5981-4365-A28F-8A90301A3253}"/>
              </a:ext>
            </a:extLst>
          </p:cNvPr>
          <p:cNvSpPr/>
          <p:nvPr/>
        </p:nvSpPr>
        <p:spPr>
          <a:xfrm>
            <a:off x="1699387" y="3205054"/>
            <a:ext cx="357599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 Menti.com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2434 7404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D5B2C-BB6C-4D0D-AD60-54D91DF5B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52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2CBCE2-52BE-43EC-82AA-6DDA5102D92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75408EF-EE0A-4079-99DE-A9E8AFECD5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989F288F-8939-4FF8-8AE7-95C389B676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10" name="Picture 9" descr="Qr code&#10;">
            <a:extLst>
              <a:ext uri="{FF2B5EF4-FFF2-40B4-BE49-F238E27FC236}">
                <a16:creationId xmlns:a16="http://schemas.microsoft.com/office/drawing/2014/main" id="{06D2FE43-3C30-4EF5-A2F9-4307ECAF20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637" y="1519237"/>
            <a:ext cx="4373563" cy="437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912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1. The maximum height of a BST with 5 nodes can be?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3FD581-3B37-46C1-B6D8-CB9D2AE5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2A391B-4308-454E-8DEE-A0ACFFBCB76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71F1AB3F-15BF-497D-B508-7A37359E63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6E01EF4-A045-4AB7-B536-CE333C2215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643413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2. The minimum height of a BST with 5 nodes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D3E8E-2EDC-4054-952A-58529252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865E2A1-13B4-41A0-8674-91DB614944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E7161667-FA6A-4FFF-8D16-B1F1E4F3F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24DC4D7-94F2-4540-9039-B59BC23E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1112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3. What is the computational complexity of searching an item in a binary search tree?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107665-80B4-451E-8BB0-2F13836D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0ADC3AA-EB9C-4D35-A916-9B647E480AE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99D9DC8-9496-4EB4-95C2-AEBC1D4577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699944F3-0D49-4EF6-9E26-F65AC71499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41248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4. What is the computational complexity of searching an item in a binary search tree in the average case?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E435E6-9849-4E61-9548-A3F060750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F5825BC-B767-495E-A484-7E5A4D9343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B55D937-BAF6-4836-B248-EED5BB77D4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C7CE6AEA-2CA4-4DAC-B65B-92956F5D5C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14844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5. The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inorder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predecessor of the node 25 in this tree is node _?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8A6534-FF27-4003-962F-C98858D3E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209" y="2713892"/>
            <a:ext cx="3685129" cy="351608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C6CC2D-6C54-4C85-BC1D-9B830E29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57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AC062E-F859-47C5-8B52-DF3175E94D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248CEA4D-1308-4C9A-BE7E-6D8DF03F5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2A7D75E1-5A74-496D-AE11-CDB3CDBB44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66076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AB089-89E8-4FB6-9F5D-4AC10F7F6833}"/>
              </a:ext>
            </a:extLst>
          </p:cNvPr>
          <p:cNvSpPr txBox="1"/>
          <p:nvPr/>
        </p:nvSpPr>
        <p:spPr>
          <a:xfrm>
            <a:off x="1099709" y="5718880"/>
            <a:ext cx="451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Level order Traversal: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25, 12, 51, 55, 65, 45, 2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F27D6-6D65-4AFD-A588-FAF887662D80}"/>
              </a:ext>
            </a:extLst>
          </p:cNvPr>
          <p:cNvSpPr txBox="1"/>
          <p:nvPr/>
        </p:nvSpPr>
        <p:spPr>
          <a:xfrm>
            <a:off x="7186007" y="5821765"/>
            <a:ext cx="3906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GatorLevel Traversal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25, 51, 12, 55, 65, 45, 2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FBDEE-A599-4CFD-B634-0B1E13ED8ACD}"/>
              </a:ext>
            </a:extLst>
          </p:cNvPr>
          <p:cNvGrpSpPr/>
          <p:nvPr/>
        </p:nvGrpSpPr>
        <p:grpSpPr>
          <a:xfrm>
            <a:off x="661092" y="2083777"/>
            <a:ext cx="4946302" cy="3516086"/>
            <a:chOff x="728609" y="2090894"/>
            <a:chExt cx="4946302" cy="35160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8A6534-FF27-4003-962F-C98858D3E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9782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FBD3A2B-6F52-4D36-8851-E1419523583A}"/>
                </a:ext>
              </a:extLst>
            </p:cNvPr>
            <p:cNvCxnSpPr>
              <a:cxnSpLocks/>
            </p:cNvCxnSpPr>
            <p:nvPr/>
          </p:nvCxnSpPr>
          <p:spPr>
            <a:xfrm>
              <a:off x="2642717" y="2331218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3B1931E-8666-42DA-93A2-92E00015AEB6}"/>
                </a:ext>
              </a:extLst>
            </p:cNvPr>
            <p:cNvCxnSpPr>
              <a:cxnSpLocks/>
            </p:cNvCxnSpPr>
            <p:nvPr/>
          </p:nvCxnSpPr>
          <p:spPr>
            <a:xfrm>
              <a:off x="1888356" y="3096567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F899C09-AFD4-4C00-9E80-126CA4A64709}"/>
                </a:ext>
              </a:extLst>
            </p:cNvPr>
            <p:cNvCxnSpPr>
              <a:cxnSpLocks/>
            </p:cNvCxnSpPr>
            <p:nvPr/>
          </p:nvCxnSpPr>
          <p:spPr>
            <a:xfrm>
              <a:off x="1349932" y="4193512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8A29DC-0905-47F6-A29E-4CED1C8D9F8D}"/>
                </a:ext>
              </a:extLst>
            </p:cNvPr>
            <p:cNvCxnSpPr>
              <a:cxnSpLocks/>
            </p:cNvCxnSpPr>
            <p:nvPr/>
          </p:nvCxnSpPr>
          <p:spPr>
            <a:xfrm>
              <a:off x="728609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44ABD0-DF79-4CD3-B85C-061074625A5F}"/>
              </a:ext>
            </a:extLst>
          </p:cNvPr>
          <p:cNvGrpSpPr/>
          <p:nvPr/>
        </p:nvGrpSpPr>
        <p:grpSpPr>
          <a:xfrm>
            <a:off x="6183292" y="2083777"/>
            <a:ext cx="5601015" cy="3516086"/>
            <a:chOff x="6014040" y="2090894"/>
            <a:chExt cx="5601015" cy="351608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0F799AE-819F-4634-9F7F-B0E913328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4034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9D734C7-9CA6-42E2-A077-13D903F19452}"/>
                </a:ext>
              </a:extLst>
            </p:cNvPr>
            <p:cNvCxnSpPr>
              <a:cxnSpLocks/>
            </p:cNvCxnSpPr>
            <p:nvPr/>
          </p:nvCxnSpPr>
          <p:spPr>
            <a:xfrm>
              <a:off x="7226438" y="2312796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739436C-0725-4CE6-B756-50B8A7E15E16}"/>
                </a:ext>
              </a:extLst>
            </p:cNvPr>
            <p:cNvCxnSpPr>
              <a:cxnSpLocks/>
            </p:cNvCxnSpPr>
            <p:nvPr/>
          </p:nvCxnSpPr>
          <p:spPr>
            <a:xfrm>
              <a:off x="6014040" y="4168391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4AF67D5-F1DD-4761-9E2C-377D2E9B0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895" y="3096567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61C13CD-3690-4105-8928-33A5423B64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36970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B687C-152D-45FD-B1FC-9FADB2C4B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D8D63F-7A32-44E8-A4EF-7BB80184376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8523B58D-6BDB-4274-AB3A-4E8BF4560F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EC93E103-2A9B-4F5C-ADC4-4A7D401A5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30495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0E0704-D627-43C7-8E04-238B0F99E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950EA69-3915-4640-8C8F-291AF43053C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F499DD07-411E-4116-94DF-EC2624FA5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5B60121E-588D-449C-98A9-C821E32B5A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8796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Root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node at the top is called the root.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2492661" y="331516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Root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46106-F382-4CD7-BD99-5FF9B0E79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357668B-F4C5-4C93-A564-18A3B5740AB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7CF17DA-F135-4255-BC66-AEC4496815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5D75748F-80F9-4F94-A30E-8860C668E4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08374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2D2F-77D0-4B10-86BB-C190BE1C6582}"/>
              </a:ext>
            </a:extLst>
          </p:cNvPr>
          <p:cNvSpPr txBox="1"/>
          <p:nvPr/>
        </p:nvSpPr>
        <p:spPr>
          <a:xfrm>
            <a:off x="1529861" y="3711996"/>
            <a:ext cx="40067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 graph theory, 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(also known as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or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-way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tree) is a rooted tree in which each node has no more than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children. A binary tree is the special case where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 = 2.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6504537" y="3705864"/>
            <a:ext cx="4851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A4E165-D1FB-41B1-B5EE-8F893F97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60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E00F5ED-4EF7-4069-8016-590A47E39F7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ECEEC51-422F-4D2B-949F-615D4EEB4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Logo COP3530">
              <a:extLst>
                <a:ext uri="{FF2B5EF4-FFF2-40B4-BE49-F238E27FC236}">
                  <a16:creationId xmlns:a16="http://schemas.microsoft.com/office/drawing/2014/main" id="{773926E7-E3BC-4B2D-BE39-7C1AC91EB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79735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1691053" y="3628218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phic 7">
            <a:extLst>
              <a:ext uri="{FF2B5EF4-FFF2-40B4-BE49-F238E27FC236}">
                <a16:creationId xmlns:a16="http://schemas.microsoft.com/office/drawing/2014/main" id="{CC80AD97-F4AC-4444-BCF7-038DE110E4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32705" y="5132750"/>
            <a:ext cx="6136490" cy="7260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1F6212-42C7-4AA6-96F5-723646C81A2F}"/>
              </a:ext>
            </a:extLst>
          </p:cNvPr>
          <p:cNvSpPr txBox="1"/>
          <p:nvPr/>
        </p:nvSpPr>
        <p:spPr>
          <a:xfrm>
            <a:off x="2556886" y="5311087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 GP: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05164-DB96-434F-B5CD-579A67EC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5CF2A3-7A45-4E2F-B41B-90EBA665B0F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D8306D54-8CD3-4BB6-90A9-1E9E02F438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B8BCFD16-649E-48D8-9A34-EA5394216D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651354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14F9D8-2A52-4016-89AF-18450C26B84D}"/>
              </a:ext>
            </a:extLst>
          </p:cNvPr>
          <p:cNvSpPr txBox="1"/>
          <p:nvPr/>
        </p:nvSpPr>
        <p:spPr>
          <a:xfrm>
            <a:off x="3308420" y="6154321"/>
            <a:ext cx="60943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DF94DA-0AF8-40CE-A8D0-65E2A3E98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62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D560CD-C1B6-453E-ADD5-59190C807F1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8414E638-5924-4FC1-AEDC-D46A830DAE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 descr="Logo COP3530">
              <a:extLst>
                <a:ext uri="{FF2B5EF4-FFF2-40B4-BE49-F238E27FC236}">
                  <a16:creationId xmlns:a16="http://schemas.microsoft.com/office/drawing/2014/main" id="{27287280-CF19-4FDF-9C6F-9E96B3D78C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36602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312F180-6DBA-4E0C-8375-A9CBF2F0A880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61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D18E975-58BB-4780-B11D-0BC2A9C4C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61460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sumOfRightLeaves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TreeNode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* root)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queue&lt;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TreeNode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*&gt; q;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int sum=0;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if(root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()-&gt;left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()-&gt;left);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sum;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308420" y="6244756"/>
            <a:ext cx="60943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63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929247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312F180-6DBA-4E0C-8375-A9CBF2F0A880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61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D18E975-58BB-4780-B11D-0BC2A9C4C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61460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sumOfRightLeaves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TreeNode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* root)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queue&lt;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TreeNode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*&gt; q;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int sum=0;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if(root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&amp;&amp;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()-&gt;right-&gt;right ==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&amp;&amp;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()-&gt;right-&gt;left ==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sum +=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()-&gt;left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()-&gt;left);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if 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()-&gt;right);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sum;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308420" y="6244756"/>
            <a:ext cx="60943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1220B-18CE-47E3-87F3-BA9254806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B0EEDD7-8247-4481-BE5B-2DF43F5AE464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693049A-D264-4F36-AFDC-3A5E9B0E1B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C8AE3B96-7EF9-449C-B21B-9F4571561D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36241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684C5-2472-4024-B2EA-64B11B41C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65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020EFC-0A9B-4F28-9AF4-D56C36AA261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8A27CFA-8859-4ABD-AAFE-4FB930E88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E8589D0-467B-429B-98AD-BC5F0E70CF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478125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61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61460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queue&lt;Node*&gt; queue;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int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if (root ==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return;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vector&lt;int&gt; level;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 = 0; i &lt; size; i++)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Node* node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for (int j = 0; j &lt; (node-&gt;children).size();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j++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if ((node-&gt;children)[j]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((node-&gt;children)[j]);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item : level)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item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++;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15EDB-4923-4DA1-BC8E-E820AC8AA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66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CAB563-398B-4F6F-A7C5-3D56AC990A3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4099C5-8CB3-4DE8-8833-1632206817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5CFFFA32-13BC-437A-BEBB-DF9F2022BB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851812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4218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421823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int level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queue&lt;Node*&gt; q;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{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vector&lt;int&gt;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size; i++)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{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Node* temp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(temp-&gt;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for (auto element : temp-&gt;children)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(element);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}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level++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 i++ 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[i]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22BA0-2A4D-4C14-A4DB-9CC73185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67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DB8107-F149-4B6E-8F1E-28BE093A99B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AA6CB24-6768-4802-815D-5E1F32F2FA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CE5D2735-8256-4409-803A-07E7AD0803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676747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6767" y="2555666"/>
            <a:ext cx="3562978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A86C78-9E66-4EEB-9908-5A42587AE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68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77225CF-083F-4E6B-9E11-F11B819E43E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E4B73589-1FF7-47B5-8C4F-191D30FF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296BC42-E594-441B-B134-B882E105BE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264254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More Properties Related to Height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E33B7-CEB3-43E7-BA0D-BA234328920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B4A71E8-37EC-4A57-ADB4-FB9A69B68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B4885426-4AAF-4036-8DD3-01D560330E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5873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Children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Successors of a node are called children.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543952" y="3899987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9AFFA1-C377-4C7A-ADC9-65720CDCAF89}"/>
              </a:ext>
            </a:extLst>
          </p:cNvPr>
          <p:cNvSpPr txBox="1"/>
          <p:nvPr/>
        </p:nvSpPr>
        <p:spPr>
          <a:xfrm>
            <a:off x="915650" y="3926051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07376" y="5297924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51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832234-4334-41D3-9BB2-00E20EFB3A6A}"/>
              </a:ext>
            </a:extLst>
          </p:cNvPr>
          <p:cNvSpPr txBox="1"/>
          <p:nvPr/>
        </p:nvSpPr>
        <p:spPr>
          <a:xfrm>
            <a:off x="252622" y="5297070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0381E-7967-411A-AC4D-E6566874A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FA06B92-E116-4729-9D40-D13855F417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A671FD0C-7A81-46EB-AC7D-662781D6C4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9F8D2339-647A-4A1F-A9B8-5E1CF5D38A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907331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tree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the number of nodes in the longest path from the root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just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1" y="5167312"/>
            <a:ext cx="5275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more nodes than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 + max(Height(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children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97B1B-E858-4F44-B828-7C162F4B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70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464969-64FC-47F2-AB93-A97AD573543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7FAF5CE4-5AFB-4451-850F-311C1B62B5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3F36CF2A-731C-4655-B0C7-E6D83C00AE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229081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of a Node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node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the number of nodes in the longest path from the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3493174" y="447931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5E14FF-A7C1-4A9B-BFB3-88AB4261AC75}"/>
              </a:ext>
            </a:extLst>
          </p:cNvPr>
          <p:cNvSpPr txBox="1"/>
          <p:nvPr/>
        </p:nvSpPr>
        <p:spPr>
          <a:xfrm>
            <a:off x="5332306" y="5919648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(14)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53A436-82A7-4204-995C-FF42484844CF}"/>
              </a:ext>
            </a:extLst>
          </p:cNvPr>
          <p:cNvSpPr txBox="1"/>
          <p:nvPr/>
        </p:nvSpPr>
        <p:spPr>
          <a:xfrm>
            <a:off x="8075536" y="3288049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(25)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6EE7A-8FFA-4C03-85E6-F4DB2F171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C646D2-F4FF-4D57-9A56-431FD0448C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A34B547-6B7B-4858-A8ED-4751265F2C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868A24AC-3964-4231-9BDF-840C24195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949805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04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B659A-EAAF-4D95-8AA8-69327DC6C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20956E-4370-400F-B4E6-913926D2074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C69541F6-609D-4E97-93B1-6CDD32788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82F28259-78F7-444B-81DB-FD61B4B5E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40878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874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at least one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2495393" y="415927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7E9360-E869-45E7-B149-1B294F0C3450}"/>
              </a:ext>
            </a:extLst>
          </p:cNvPr>
          <p:cNvGrpSpPr/>
          <p:nvPr/>
        </p:nvGrpSpPr>
        <p:grpSpPr>
          <a:xfrm>
            <a:off x="5474145" y="4145193"/>
            <a:ext cx="2817846" cy="2220460"/>
            <a:chOff x="6066998" y="3448007"/>
            <a:chExt cx="2817846" cy="222046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66998" y="344800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170226" y="4211040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44764" y="502838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6661740" y="395138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E59002F-9B89-4272-A732-7F4935826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7750623" y="474347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57938FB-D475-48CD-ACBF-A0DD9D72DD95}"/>
              </a:ext>
            </a:extLst>
          </p:cNvPr>
          <p:cNvSpPr txBox="1"/>
          <p:nvPr/>
        </p:nvSpPr>
        <p:spPr>
          <a:xfrm>
            <a:off x="7711594" y="467179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Spindly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53B8B-2147-4E5F-8203-27B847DEA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73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B891D6-5FC2-4B64-A83F-ABEB0AEA6C0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B508F93-A3CE-49F6-8F99-0655FFE1B7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 descr="Logo COP3530">
              <a:extLst>
                <a:ext uri="{FF2B5EF4-FFF2-40B4-BE49-F238E27FC236}">
                  <a16:creationId xmlns:a16="http://schemas.microsoft.com/office/drawing/2014/main" id="{BBA2B609-0E27-48D3-A7A2-F8B5533CB3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42233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921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1F8343-75EF-4E8D-924C-4D88E45CE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EE9D49-2DBD-480D-A25F-A8154643AF8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94B0C2B5-9D7D-4242-BDD2-681BA07B99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E80410E6-A29A-4E03-9DC5-EBFB12B51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196226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52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all possible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 + 2 + 4 + … + 2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h-1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=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1481621" y="4334208"/>
            <a:ext cx="3423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Perfect Binary Tree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A83A5D-7AEE-4F91-B7E0-C0FBB7742B84}"/>
              </a:ext>
            </a:extLst>
          </p:cNvPr>
          <p:cNvGrpSpPr/>
          <p:nvPr/>
        </p:nvGrpSpPr>
        <p:grpSpPr>
          <a:xfrm>
            <a:off x="4456695" y="3569406"/>
            <a:ext cx="4465404" cy="3044868"/>
            <a:chOff x="6888396" y="2122444"/>
            <a:chExt cx="4465404" cy="304486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D646DE4-716E-4928-9760-26192C459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8F6C7BE-E26F-41CF-93CF-C22026D43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D27E0CE-71DB-4BCD-87C9-DE005D008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0CCF0E5-D9F1-4C44-AD7E-077D10E0C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8548F88-B3D9-4B5B-BABC-3848AE33A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B784A5-0BCB-48E5-B916-6A56D18F6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98DEC52-62B4-44E5-A51B-75169AF6B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0947FD3-C7D2-472E-A2A4-8500786EF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6A51E13-6F43-40B4-8FFA-82AFF0D4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1A73326-EB2D-4D80-8561-F99BE7336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80DD6C-37A7-4809-A4F9-E25B41791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5"/>
              <a:endCxn id="1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705787A-8971-4D3F-8BAC-4E7DAF9AC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129C650-C64A-4C81-883E-D3ED732FF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24EF4B8-32D8-4588-B0BD-FD50B4D7C0D0}"/>
              </a:ext>
            </a:extLst>
          </p:cNvPr>
          <p:cNvSpPr/>
          <p:nvPr/>
        </p:nvSpPr>
        <p:spPr>
          <a:xfrm>
            <a:off x="529088" y="6047214"/>
            <a:ext cx="3372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https://en.wikipedia.org/wiki/1_%2B_2_%2B_4_%2B_8_%2B_%E2%8B%AF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5131A4-7CA5-4F11-9A19-006F8BABD828}"/>
              </a:ext>
            </a:extLst>
          </p:cNvPr>
          <p:cNvSpPr txBox="1"/>
          <p:nvPr/>
        </p:nvSpPr>
        <p:spPr>
          <a:xfrm>
            <a:off x="8449057" y="4362783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Bushy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AA64F8-98BB-4392-9DE5-B16BA3CA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BA183C-6F0C-41BF-9988-6E674D485E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37E6EE5-5CC2-4E2F-BCEC-92587038A1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29EB467E-6960-4237-AC1E-29B70BF3FC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446322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505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and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&lt;= n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- 1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n + 1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of a Tree,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(n+1)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n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B7C3F8-8C02-42EE-B1E0-743B8A137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1A018-DAD6-4F0A-AD81-E0A9329A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B95D26-9D51-41D5-9100-22D9393C39E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C607A9AF-0485-4A6B-A248-5DBF007460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D94B28F-77B4-405B-A392-91EC4B0B1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85926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Height: </a:t>
            </a: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Takeaway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2047527"/>
            <a:ext cx="9524858" cy="5013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with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nodes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can have a height that is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or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 (n)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For good performance we want a tree that is as perfect as possible or as “bushy” as possible, i.e.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~ log (n)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4D3DB-052F-4898-8346-5BC8C4AF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77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8AA8501-C63F-4A1F-8F42-9C520D22F7F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FF05AE47-1317-4103-A703-64FE81BC8C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386B857E-A21B-4F1C-9A3B-743ED0C22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609349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BST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803FA5-5884-412A-9562-77F30A1617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FFF816AA-539A-4D1A-B1B9-F376B87189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99FCE2EA-4E33-4307-8036-4B8AA8897C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603795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1376624" y="1710692"/>
            <a:ext cx="10319657" cy="1423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n! different ways to insert n elements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63D97CC-AB84-4F34-9D4A-4CEE36DCBF86}"/>
              </a:ext>
            </a:extLst>
          </p:cNvPr>
          <p:cNvGrpSpPr/>
          <p:nvPr/>
        </p:nvGrpSpPr>
        <p:grpSpPr>
          <a:xfrm>
            <a:off x="1104619" y="2623392"/>
            <a:ext cx="4991381" cy="3791352"/>
            <a:chOff x="1424659" y="2095330"/>
            <a:chExt cx="4991381" cy="379135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B71E6E-C8F7-465C-BEA8-CA7D4ADD9022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383E629-E269-4122-99B6-4DB6D1A2D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72D05B0-D328-4959-B973-38C1EA1BF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05F9DEF-335F-45ED-A7FA-9765400A17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82FCA8E-C3FE-4BA9-88E2-3893A684BB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9D9F5413-8D29-4E5A-A37E-94D14E491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2A4945E-C49E-4D83-B2C0-34D310F75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F37149B-0C8E-4B16-879E-349BB2B07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46ADBC1-5C65-4AA4-A682-06F5D2821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5FBD356-40B2-441F-A7E3-75806D8E8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C6A5A3-6B21-45EF-9780-DA05C85F8CC2}"/>
              </a:ext>
            </a:extLst>
          </p:cNvPr>
          <p:cNvGrpSpPr/>
          <p:nvPr/>
        </p:nvGrpSpPr>
        <p:grpSpPr>
          <a:xfrm>
            <a:off x="6545240" y="2973724"/>
            <a:ext cx="4444527" cy="2637593"/>
            <a:chOff x="6615578" y="4139116"/>
            <a:chExt cx="4444527" cy="2637593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95CE9AD-D691-45F4-82B0-5DA37108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3633" y="5724337"/>
              <a:ext cx="452934" cy="51568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0978B46-54C1-408D-A24D-3A0686B21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3" idx="7"/>
            </p:cNvCxnSpPr>
            <p:nvPr/>
          </p:nvCxnSpPr>
          <p:spPr>
            <a:xfrm flipH="1">
              <a:off x="7947045" y="4736206"/>
              <a:ext cx="435540" cy="467655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2C0CA2A-01A4-4E65-A1B5-153F2F07AE5F}"/>
                </a:ext>
              </a:extLst>
            </p:cNvPr>
            <p:cNvGrpSpPr/>
            <p:nvPr/>
          </p:nvGrpSpPr>
          <p:grpSpPr>
            <a:xfrm>
              <a:off x="6615578" y="4139116"/>
              <a:ext cx="4444527" cy="2637593"/>
              <a:chOff x="6615578" y="4139116"/>
              <a:chExt cx="4444527" cy="2637593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FFF4941-DEAD-4AA4-B433-A6556CADC6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615578" y="6136629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B0BF8EEE-A8BD-472F-9B70-334F7EA83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400703" y="5110123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E7ECD4A-31FD-4EFD-B599-0324762CF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6490" y="4139116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E223C6E-7124-4138-A20A-B657E9807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372763" y="4924562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85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EDC84E60-EEDB-45F7-A30C-7C66BAEDF6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44" idx="5"/>
              </p:cNvCxnSpPr>
              <p:nvPr/>
            </p:nvCxnSpPr>
            <p:spPr>
              <a:xfrm>
                <a:off x="8792832" y="4685458"/>
                <a:ext cx="639614" cy="378651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99E7E53E-DC08-4BAD-A033-E21E732D25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420025" y="5710008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91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AC6E69B-7333-4DA5-9EF2-DA3722ABB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925884" y="5425095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3C25E-D5B8-4EED-9623-0CFB6D28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79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B967094-81DE-40EA-97E3-7D13DDEADF6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B87554B9-8A64-4AD3-BB3D-5A36E21A8A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7BFC0B20-C895-4372-B69A-2433CB679F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4864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 are called 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40" y="3438989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2, 51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261307" y="44015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14, 65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6519798" y="5247744"/>
            <a:ext cx="358604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Every child has one parent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except the root. Root has no 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parents. </a:t>
            </a:r>
            <a:endParaRPr lang="en-US" dirty="0">
              <a:solidFill>
                <a:srgbClr val="0081E2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4DA65-2CE2-442A-9F8E-81C26A04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D44B807-DF33-4978-B284-5934BCA3681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BFBC27A7-1DF0-4C6C-A437-944D4AA189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5" descr="Logo COP3530">
              <a:extLst>
                <a:ext uri="{FF2B5EF4-FFF2-40B4-BE49-F238E27FC236}">
                  <a16:creationId xmlns:a16="http://schemas.microsoft.com/office/drawing/2014/main" id="{8B5CB99A-48E2-4880-85F8-5A8B39485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5412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8E8EF-D352-4CDF-8366-F859987EB9A7}"/>
              </a:ext>
            </a:extLst>
          </p:cNvPr>
          <p:cNvGrpSpPr/>
          <p:nvPr/>
        </p:nvGrpSpPr>
        <p:grpSpPr>
          <a:xfrm>
            <a:off x="1615577" y="2075233"/>
            <a:ext cx="4991381" cy="3791352"/>
            <a:chOff x="1424659" y="2095330"/>
            <a:chExt cx="4991381" cy="379135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805D867-A85E-4C05-9DF9-4D677F3BF910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FA2249EE-69F0-4A7E-BAD2-905F8278BD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A3FEFCBD-D306-4366-90C4-EC18B8D603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2EA72E5A-44BF-418A-8BC8-EA62ECFDC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9B77E6DC-DE98-4624-8424-0B764E69D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7615B3E6-D954-4819-A02D-F81D59432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D53139-B46D-4407-B622-A6DACF978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292C12E-592E-450E-AD3F-AF8FBC00D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48EC643-41B9-4B30-B289-7E74968DB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017B7B6-8E92-4B6D-828B-589C480AE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72440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Worst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F5591B-A9C0-4972-AA1F-E6783660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80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60B07A-D35C-43E2-92BA-06B67E515B0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3A46EAB7-475C-4C73-BDB7-4A6C82284A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5C3DD275-0F16-4B65-A7F6-20B831EF3E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736176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Average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O(log 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D8239EB-D677-4FF7-BB9A-EC60585925AA}"/>
              </a:ext>
            </a:extLst>
          </p:cNvPr>
          <p:cNvSpPr/>
          <p:nvPr/>
        </p:nvSpPr>
        <p:spPr>
          <a:xfrm>
            <a:off x="2612572" y="6030023"/>
            <a:ext cx="928467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Reed, 2003: http://citeseerx.ist.psu.edu/viewdoc/download?doi=10.1.1.152.1289&amp;rep=rep1&amp;type=pdf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C927F-72C7-4E1A-9EDC-58B1576C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869C3A9-6B7B-4892-9411-47DCB8E8C51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C08A323-BC82-40D8-8A1E-ADFC97631D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5B73CDDB-20E1-4B67-A038-7AF12E2A04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685725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95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Best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O(1)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                                               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99A786-D765-467D-AA5A-40D0B44F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F88A6A-C618-4E37-B58C-FA29B6D89FA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F9739BF-B291-452E-8990-7F05EA9B9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1EE623C8-9A0E-4FEE-88D9-E643D568D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975452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How do we fix the Worst Case?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38CDEDB-D7EA-4D79-8C9D-67599B88CFDC}"/>
              </a:ext>
            </a:extLst>
          </p:cNvPr>
          <p:cNvGrpSpPr/>
          <p:nvPr/>
        </p:nvGrpSpPr>
        <p:grpSpPr>
          <a:xfrm>
            <a:off x="838200" y="1964679"/>
            <a:ext cx="4991381" cy="3791352"/>
            <a:chOff x="1424659" y="2095330"/>
            <a:chExt cx="4991381" cy="379135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E3FF9AF-FDCA-48B4-BDE1-98F9A64C17A6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FC4965FA-C0AF-4342-A736-F6410314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00DCCDD1-1030-414E-9159-BE18790B7D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46E3B8E-7680-4A24-8955-0987122CA4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CEFD94C6-D0CD-4340-B110-28FA004F4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1CCA8572-35D1-4541-8114-DBB987983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957840B-BB88-47B8-94E7-201658DE2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EF02373-4519-4723-91E9-519B4305F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899FE12-11CB-4980-AF30-A35BF23AD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C2E3B2-208E-4416-989A-BA6504A18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3614057" y="1710692"/>
            <a:ext cx="8082224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Never add new leaves at the bottom: Increase size of node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Transform the “Spindly” Tree to “Bushy Tree” using Tools and Algorithms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AECB3-0B9A-49CE-91FD-D160662DC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83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44E54E-F0A8-4F98-AD6B-B306C0703C6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2C2ABBED-499A-4EE3-A978-9C65D2468D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17C0980A-4507-4FAB-809B-944DC2767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953544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B2C3F6-A37D-4705-9C30-C4544D12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84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3E657D-9D5C-46A7-8480-4CA438204F8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C1204DB-2E8B-4D7D-B92D-0A7AEF8A6E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CAC7A08D-F4FD-4352-A3D1-94FE43EFAC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0522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Grandparent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node’s parent are called grandparent.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39" y="3438989"/>
            <a:ext cx="4488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Grandparent of 14, 65, 5, 11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1AEC1-C414-4716-A857-5AF7A654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6EBB573-7DB1-48BE-9C92-C0131EE2E0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D681541C-D9D9-48A7-8F75-BDDA57D915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96C6EC4-2725-408E-95A4-010333139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134287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6240</TotalTime>
  <Words>5500</Words>
  <Application>Microsoft Office PowerPoint</Application>
  <PresentationFormat>Widescreen</PresentationFormat>
  <Paragraphs>1290</Paragraphs>
  <Slides>84</Slides>
  <Notes>82</Notes>
  <HiddenSlides>12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84</vt:i4>
      </vt:variant>
    </vt:vector>
  </HeadingPairs>
  <TitlesOfParts>
    <vt:vector size="94" baseType="lpstr">
      <vt:lpstr>Arial</vt:lpstr>
      <vt:lpstr>Calibri</vt:lpstr>
      <vt:lpstr>Calibri Light</vt:lpstr>
      <vt:lpstr>Cambria Math</vt:lpstr>
      <vt:lpstr>Consolas</vt:lpstr>
      <vt:lpstr>Courier New</vt:lpstr>
      <vt:lpstr>Gotham Bold</vt:lpstr>
      <vt:lpstr>Wingdings</vt:lpstr>
      <vt:lpstr>1_Office Theme</vt:lpstr>
      <vt:lpstr>2_Office Theme</vt:lpstr>
      <vt:lpstr>PowerPoint Presentation</vt:lpstr>
      <vt:lpstr>  Categories of Data Structures  </vt:lpstr>
      <vt:lpstr>  Trees  </vt:lpstr>
      <vt:lpstr>  Use Cases  </vt:lpstr>
      <vt:lpstr>PowerPoint Presentation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PowerPoint Presentation</vt:lpstr>
      <vt:lpstr>  Trees: Type  </vt:lpstr>
      <vt:lpstr>  Trees: Type  </vt:lpstr>
      <vt:lpstr>  Trees: Type  </vt:lpstr>
      <vt:lpstr>  Trees: Type  </vt:lpstr>
      <vt:lpstr>  Trees: Type  </vt:lpstr>
      <vt:lpstr>  Trees: Type  </vt:lpstr>
      <vt:lpstr>PowerPoint Presentation</vt:lpstr>
      <vt:lpstr>  Trees: Representation  </vt:lpstr>
      <vt:lpstr>  Trees: Representation  </vt:lpstr>
      <vt:lpstr>  Trees: Representation  </vt:lpstr>
      <vt:lpstr>PowerPoint Presentation</vt:lpstr>
      <vt:lpstr>Binary Search Tree (BST): Dictionary</vt:lpstr>
      <vt:lpstr>   Binary Search Tree: C++ Node Class   </vt:lpstr>
      <vt:lpstr>  Binary Search Tree Search   </vt:lpstr>
      <vt:lpstr>  Binary Search Tree Insertion   </vt:lpstr>
      <vt:lpstr>   Binary Search Tree: C++ Insert   </vt:lpstr>
      <vt:lpstr>  Binary Search Tree Deletion   </vt:lpstr>
      <vt:lpstr>PowerPoint Presentation</vt:lpstr>
      <vt:lpstr>  BST Traversals  </vt:lpstr>
      <vt:lpstr>  BST Traversals: Inorder  </vt:lpstr>
      <vt:lpstr>   Binary Search Tree: C++ Inorder Traversal   </vt:lpstr>
      <vt:lpstr>  BST Traversals: Preorder  </vt:lpstr>
      <vt:lpstr>  BST Traversals: Postorder  </vt:lpstr>
      <vt:lpstr>  BST Traversals: Euler Tour  </vt:lpstr>
      <vt:lpstr>  BST Traversals: Level Order  </vt:lpstr>
      <vt:lpstr>PowerPoint Presentation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Questions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   Binary Tree: Sum of Right Leaves (4.2.3)   </vt:lpstr>
      <vt:lpstr>   Binary Tree: Sum of Right Leaves (4.2.3)   </vt:lpstr>
      <vt:lpstr>   Binary Tree: Sum of Right Leaves (4.2.3)   </vt:lpstr>
      <vt:lpstr>   n-Ary Tree: Level Order Traversal (4.1.1)   </vt:lpstr>
      <vt:lpstr>   n-Ary Tree: Level Order Traversal (4.1.1)   </vt:lpstr>
      <vt:lpstr>   n-Ary Tree: Level Order Traversal (4.1.1)   </vt:lpstr>
      <vt:lpstr>Questions</vt:lpstr>
      <vt:lpstr>PowerPoint Presentation</vt:lpstr>
      <vt:lpstr>  Trees: Terminology  </vt:lpstr>
      <vt:lpstr>  Trees: Terminology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 Height: Takeaway  </vt:lpstr>
      <vt:lpstr>PowerPoint Presentation</vt:lpstr>
      <vt:lpstr>  BST Insertion  </vt:lpstr>
      <vt:lpstr>  BST Insert, Delete and Search  </vt:lpstr>
      <vt:lpstr>  BST Insert, Delete and Search  </vt:lpstr>
      <vt:lpstr>  BST Insert, Delete and Search  </vt:lpstr>
      <vt:lpstr>  How do we fix the Worst Case?  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Amanpreet Kapoor Amanpreet Kapoor</dc:title>
  <dc:creator>amanpreet kapoor</dc:creator>
  <cp:lastModifiedBy>amanpreet kapoor</cp:lastModifiedBy>
  <cp:revision>449</cp:revision>
  <dcterms:created xsi:type="dcterms:W3CDTF">2020-04-14T17:15:24Z</dcterms:created>
  <dcterms:modified xsi:type="dcterms:W3CDTF">2021-09-09T17:11:38Z</dcterms:modified>
</cp:coreProperties>
</file>

<file path=docProps/thumbnail.jpeg>
</file>